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3"/>
  </p:notesMasterIdLst>
  <p:sldIdLst>
    <p:sldId id="256" r:id="rId2"/>
    <p:sldId id="264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67" r:id="rId14"/>
    <p:sldId id="270" r:id="rId15"/>
    <p:sldId id="271" r:id="rId16"/>
    <p:sldId id="272" r:id="rId17"/>
    <p:sldId id="273" r:id="rId18"/>
    <p:sldId id="274" r:id="rId19"/>
    <p:sldId id="276" r:id="rId20"/>
    <p:sldId id="27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0:47:24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2,'111'-2,"126"4,-204 2,-1 2,45 13,20 4,-48-14,-13-1,0-3,42 2,-41-4,0 1,65 16,-66-11,2-1,62 3,-46-7,0 2,53 14,31 3,-73-14,-4 0,83 0,-109-7,58 10,22 1,207-14,-297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8:11:13.5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0,'-1'5,"1"0,0 0,0 0,1 0,-1 0,1 0,0-1,1 1,-1 0,1 0,0-1,0 1,0-1,1 0,-1 0,1 0,0 0,0 0,1 0,-1-1,1 0,0 1,0-2,0 1,0 0,0-1,6 3,17 8,0-2,1-1,-1-1,36 6,121 13,-125-21,138 11,-168-17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8:11:21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0,'6'6,"0"-1,1 0,0 0,0 0,0-1,1 0,-1-1,1 1,0-2,0 1,9 1,10 1,1-1,29-1,27 4,-12 2,131-2,-180-8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8:11:22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0,'5'0,"1"5,5 1,5 0,5-1,3-2,3 4,1 1,6-2,1-1,6-2,4-1,-1-1,3-1,2 0,-2 0,-5 0,-9-1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8:11:24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1,'960'0,"-936"0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8:11:27.0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0,'66'4,"-1"2,87 21,-40-7,2 0,114 15,-132-21,-60-7,55 2,-57-6,45 8,-46-5,47 2,230-8,-286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8:11:32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1 144,'427'0,"-400"-2,1 0,33-9,-32 6,49-4,-32 7,77-13,-47 1,0 2,112-2,-159 13,0-1,33-8,-31 4,48-2,10 7,-31 2,0-3,73-12,-63 5,-1 4,126 5,-72 3,-37-3,-60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8:11:34.5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0,'10'1,"0"0,0 1,-1 0,12 4,22 4,59-2,14 3,12 2,254-7,-208-9,571 3,-721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9:58:27.5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1,'594'0,"-585"0,-1 0,1 1,16 3,-7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9:58:40.7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0,'-1'80,"18"143,12 13,0-41,-23-143,-2 1,-4 91,0 25,14-55,0 19,-11 463,-5-308,2 449,0-713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9:58:2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51,'766'0,"-740"-2,0-1,0-1,-1-1,1-1,24-11,-23 9,-8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20:47:26.5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1,'1'1,"-1"0,0 0,1 0,-1 0,1 0,-1 0,1 0,-1 0,1 0,-1-1,1 1,0 0,0 0,-1-1,1 1,0 0,0-1,0 1,0-1,0 1,0-1,0 0,0 1,0-1,0 0,0 1,1-1,35 5,-31-5,237 5,-142-7,-84 1,0-1,0 0,19-6,37-5,-51 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9:58:44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0,'0'5,"5"2,6-1,6-1,6-1,2 3,3 1,1-2,1-1,-1-2,-4-1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0:11:13.6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0,'9'0,"8"5,5 0,7 1,9-1,1-2,4-1,-2-1,-3-1,-7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0:11:15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0,'4'0,"6"0,11 0,5 0,4 0,5 0,1 0,-1 0,-2 0,-7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0:11:2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24575,'2'102'0,"-5"111"0,-9-151 0,8-46 0,1 1 0,-2 21 0,3 262 0,3-153 0,1-125 0,0 0 0,1 0 0,2 0 0,9 31 0,-6-30 0,-2 0 0,-1 1 0,3 34 0,-6 6 0,-5 71 0,-12-57 0,4-25 0,0 1 0,6-32 0,1-1 0,-3 38 0,6 623 0,3-322 0,0-321 0,2 0 0,16 70 0,-10-65 0,7 78 0,-14-60 0,3 0 0,2-1 0,3 0 0,3 0 0,23 61 0,-31-104-227,0 1-1,-2-1 1,0 1-1,-1 0 1,1 29-1,-3-25-6598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0:11:2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32 24575,'0'22'0,"-1"0"0,-1 0 0,-1 0 0,-1 0 0,-1 0 0,-11 29 0,5-18 0,1 0 0,1 1 0,2 0 0,2 0 0,0 0 0,2 55 0,3-27 0,2 58 0,-1-116 0,-1-1 0,1 1 0,-1-1 0,1 1 0,0-1 0,0 0 0,0 1 0,1-1 0,-1 0 0,1 0 0,0 0 0,0 0 0,0 0 0,0 0 0,0-1 0,0 1 0,1-1 0,0 1 0,-1-1 0,1 0 0,0 0 0,0 0 0,0 0 0,0-1 0,0 1 0,1-1 0,-1 0 0,0 0 0,4 1 0,10 1 0,-1-1 0,1-1 0,0-1 0,32-2 0,-21 0 0,-21 2 0,-1 0 0,1 0 0,0-1 0,0 0 0,-1-1 0,1 0 0,-1 0 0,1 0 0,-1-1 0,0 0 0,0 0 0,0 0 0,0-1 0,0 0 0,-1 0 0,0 0 0,0-1 0,0 0 0,0 0 0,-1 0 0,0 0 0,0-1 0,0 1 0,-1-1 0,0 0 0,0-1 0,0 1 0,-1 0 0,0-1 0,0 1 0,0-1 0,-1 0 0,0 1 0,0-13 0,-1 10 0,1 0 0,-1 1 0,-1-1 0,1 0 0,-2 1 0,1-1 0,-1 1 0,-4-12 0,4 17 0,1 0 0,-1 0 0,0 0 0,0 0 0,0 0 0,0 1 0,0-1 0,-1 1 0,1 0 0,-1-1 0,0 1 0,0 0 0,1 1 0,-1-1 0,0 0 0,-1 1 0,1 0 0,0-1 0,0 1 0,-1 0 0,1 1 0,0-1 0,-7 0 0,-14-1 0,-1 0 0,1 2 0,0 1 0,-1 0 0,-34 8 0,55-7 0,0-1 0,-1 1 0,1 0 0,0 0 0,0 0 0,1 0 0,-1 1 0,0 0 0,1 0 0,-1 0 0,1 0 0,-4 6 0,-3 3 0,2 1 0,-10 18 0,4-7 0,14-24 0,0 0 0,0 0 0,0 0 0,0 1 0,0-1 0,0 0 0,0 0 0,0 0 0,0 0 0,0 0 0,0 0 0,0 0 0,0 0 0,-1 0 0,1 1 0,0-1 0,0 0 0,0 0 0,0 0 0,0 0 0,0 0 0,0 0 0,0 0 0,0 0 0,0 0 0,0 0 0,-1 0 0,1 0 0,0 0 0,0 0 0,0 0 0,0 0 0,0 0 0,0 0 0,0 0 0,0 0 0,0 0 0,-1 0 0,1 0 0,0 0 0,0 0 0,0 0 0,0 0 0,0 0 0,0 0 0,0 0 0,0 0 0,-1 0 0,1 0 0,0 0 0,0 0 0,0 0 0,0 0 0,0 0 0,0 0 0,0 0 0,0 0 0,0-1 0,0 1 0,0 0 0,0 0 0,0 0 0,0 0 0,-1 0 0,-1-11 0,1-15 0,4-453 0,-4 475 0,1 0 0,0 1 0,1-1 0,-1 0 0,1 0 0,-1 1 0,1-1 0,0 0 0,0 1 0,1-1 0,-1 1 0,1 0 0,0-1 0,4-5 0,-4 7 0,1-1 0,0 1 0,0 0 0,0 0 0,0 1 0,0-1 0,0 1 0,1-1 0,-1 1 0,1 0 0,-1 0 0,0 0 0,1 1 0,-1-1 0,1 1 0,4 0 0,4 0 14,0 0-1,1 0 0,-1 1 0,0 1 1,0 0-1,0 1 0,0 0 1,17 8-1,-11-3-310,0 2 0,-1 0 0,0 1 0,22 17 0,-26-18-6529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0:11:2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24575,'-9'0'0,"-1"0"0,0 0 0,0 1 0,1 0 0,-12 4 0,17-4 0,1 1 0,-1-1 0,1 1 0,0 0 0,0 0 0,0 0 0,0 0 0,0 1 0,0-1 0,0 1 0,1-1 0,0 1 0,-1 0 0,1 0 0,0 0 0,-3 7 0,-6 14 0,2 0 0,0 0 0,2 1 0,-8 40 0,9-20 0,-3 81 0,9-86 0,3 113 0,-1-142 0,1 1 0,0-1 0,1 0 0,0 0 0,1 0 0,0-1 0,8 11 0,17 42 0,4 21 0,-24-64 0,-2 0 0,0 1 0,-1 0 0,-1 0 0,0 0 0,-2 1 0,2 30 0,-6-1 0,-2-31 0,2 0 0,0 0 0,2 0 0,0 0 0,1 0 0,1 0 0,11 32 0,-5-26-82,-7-16-101,1 0 0,0 0-1,1 0 1,0-1 0,0 0-1,7 9 1,0-6-6643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0:11:3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2 214 24575,'-1'-18'0,"1"0"0,1 0 0,1 0 0,1 0 0,4-19 0,-5 32 0,0 1 0,0-1 0,0 1 0,0-1 0,0 1 0,1 0 0,0 0 0,0 0 0,0 0 0,0 0 0,1 1 0,-1-1 0,1 1 0,0 0 0,0 0 0,0 1 0,1-1 0,-1 1 0,0 0 0,1 0 0,0 0 0,-1 1 0,9-2 0,-4 1 0,-1 0 0,1 1 0,-1 0 0,1 0 0,0 1 0,0 1 0,-1-1 0,1 1 0,14 4 0,-19-4 0,-1 1 0,1-1 0,-1 1 0,0-1 0,1 1 0,-1 0 0,0 0 0,0 1 0,0-1 0,-1 1 0,1-1 0,0 1 0,-1 0 0,0 0 0,0 0 0,0 0 0,0 0 0,0 1 0,-1-1 0,1 1 0,-1-1 0,0 1 0,0-1 0,1 8 0,1 24 0,-1 0 0,-1 1 0,-5 37 0,0 20 0,4-57 0,1-10 0,-5 46 0,3-64 0,-1 0 0,1 0 0,-2-1 0,1 1 0,-1-1 0,0 1 0,0-1 0,-1 0 0,0 0 0,-6 7 0,-15 16 0,-1-1 0,-30 25 0,62-57 0,-1 1 0,1-1 0,0 1 0,0 0 0,0 0 0,0 0 0,0 1 0,7-1 0,62-6 0,238 5 54,-166 5-1473,-125-2-5407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0:11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24575,'0'4'0,"1"-1"0,1 0 0,-1 0 0,0 1 0,1-1 0,0 0 0,-1 0 0,1 0 0,4 4 0,6 12 0,7 21 0,-6-15 0,-1 0 0,-2 1 0,11 41 0,-17-50 0,3 14 0,-1 0 0,-1 1 0,0 38 0,-5-65 0,0 5 0,0 0 0,-1 0 0,-2 14 0,2-20 0,0 0 0,0 0 0,-1-1 0,0 1 0,1-1 0,-1 1 0,-1-1 0,1 0 0,0 1 0,-1-1 0,-5 5 0,-119 113 0,97-92-1365,18-16-5461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0:13:4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9:14:3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24575,'0'30'0,"-1"1"0,-2 0 0,-9 43 0,8-56 0,1-1 0,0 0 0,2 1 0,0-1 0,2 32 0,0-41 0,1 1 0,-1 0 0,2-1 0,-1 1 0,1-1 0,0 0 0,1 0 0,0 0 0,0-1 0,0 1 0,1-1 0,1 0 0,7 9 0,29 23-1365,-25-23-5461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19:31:32.8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0,'3'1,"0"-1,1 1,-1 0,0 0,0 1,1-1,-1 1,4 2,18 8,5-5,0-1,1-2,34 1,-26-3,47 9,19 17,-70-17,0-2,47 7,57 10,-63-10,1 1,-35-7,0-2,46 3,-54-7,60 13,-59-10,58 7,-60-12,54 2,-77-5,0 1,0-1,0 0,0-1,0 0,10-5,-17 6,0 0,-1 0,1-1,0 1,-1-1,0 0,1 0,-1 1,0-2,0 1,0 0,0 0,0-1,-1 1,1-1,-1 1,0-1,1 0,-1 1,0-1,-1 0,1 0,0 0,-1 0,0 0,1 1,-2-7,1 5,0 0,-1 0,0 0,0 0,0 1,-1-1,1 0,-1 1,0-1,0 1,0-1,0 1,-1 0,1 0,-1 0,0 0,0 1,0-1,0 1,-5-3,-2 0,-1 0,1 1,-1 1,0-1,0 2,-1 0,1 0,-13 0,-99 4,70 1,-783 1,485-5,315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6:51:48.6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0,'1326'0,"-1303"0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6:51:53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1,'1161'0,"-1150"0,-1 1,0 0,0 0,1 1,9 4,-3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6:51:58.79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29,'107'2,"118"-5,-60-23,-141 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6:52:04.55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1 195,'0'-2,"0"0,1 0,-1 1,1-1,0 0,-1 1,1-1,0 1,0-1,0 1,0-1,0 1,0-1,1 1,-1 0,0 0,1 0,-1 0,1 0,-1 0,1 0,0 0,-1 0,4 0,48-15,-39 13,71-17,0 5,160-9,178 23,-193 4,-124-2,264-13,63-5,-398 16,-1-2,40-9,1 0,-7 3,-7 0,88-1,1037 11,-1163-1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6:52:19.07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0 113,'12'0,"0"0,0-1,-1 0,1 0,0-1,-1-1,1 0,-1 0,0-2,0 1,-1-1,1-1,13-9,-12 8,-1 1,1 0,0 1,0 0,1 1,-1 0,1 1,21-2,5-3,-17 4,0 1,34 0,-33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6:52:5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393 113 24575,'-7'-2'0,"0"-1"0,0 0 0,0 0 0,1 0 0,-1-1 0,-6-4 0,10 7 0,-12-9 0,4 3 0,-2-1 0,1 2 0,-1 0 0,1 0 0,-21-5 0,1 2 0,-48-10 0,73 17 0,1 2 0,-1-1 0,0 1 0,1 0 0,-1 0 0,0 0 0,1 1 0,-1 0 0,-9 3 0,14-2 0,-1-1 0,1 1 0,0-1 0,-1 1 0,1 0 0,0 0 0,0 0 0,0 0 0,0 0 0,0 0 0,1 0 0,-1 1 0,1-1 0,-1 1 0,1-1 0,0 1 0,0 0 0,0-1 0,0 1 0,1 0 0,-1 0 0,1-1 0,-1 5 0,0 9 0,0 1 0,3 30 0,0-26 0,2 393-65,-5-273-1235,1-117-5526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6:53:0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24575,'0'-2'0,"0"-1"0,1 0 0,-1 0 0,0 0 0,1 0 0,0 1 0,0-1 0,0 0 0,0 0 0,0 1 0,0-1 0,1 1 0,-1-1 0,1 1 0,-1 0 0,1-1 0,4-2 0,-2 1 0,0 1 0,1 0 0,-1 1 0,1-1 0,-1 1 0,1-1 0,0 2 0,0-1 0,6-1 0,9-1 0,0 1 0,0 1 0,38 1 0,44 1 0,113 4 0,-150 8-247,-50-8-871,6 0-5708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6:53:0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24575,'5'0'0,"5"0"0,7 0 0,5 0 0,3 0 0,3 0 0,0 0 0,1 0 0,0 0 0,-1 0 0,1 0 0,-6 0-8191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6:53:0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24575,'5'0'0,"6"0"0,6 0 0,5 0 0,3 0 0,2 0 0,1 0 0,1 0 0,0 0 0,0 0 0,-5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6:53:0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24575,'1'-8'0,"0"0"0,1 1 0,0-1 0,0 1 0,1-1 0,4-6 0,1-6 0,0-7 0,-1-1 0,6-46 0,-11 62 0,7-17 0,-9 28 0,0 1 0,0 0 0,1 0 0,-1-1 0,0 1 0,0 0 0,0 0 0,1-1 0,-1 1 0,0 0 0,0 0 0,0 0 0,1 0 0,-1 0 0,0-1 0,0 1 0,1 0 0,-1 0 0,0 0 0,1 0 0,-1 0 0,0 0 0,0 0 0,1 0 0,-1 0 0,0 0 0,1 0 0,-1 0 0,0 0 0,0 0 0,1 0 0,9 13 0,1 16 0,-1 0 0,-2 1 0,7 44 0,10 33 0,-5-50-1365,-11-33-5461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19:32:33.4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0,'807'0,"-780"2,1 1,-1 1,44 13,-9-2,-13-5,5 3,83 6,-34-15,-53-3,0 1,56 12,-14 1,-49-10,57 17,-65-14,-1-2,2-1,-1-2,60-2,24 2,4 16,-80-10,47 2,-7-8,-47-3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6:53:0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24575,'435'0'0,"-406"1"0,-1 2 0,35 8 0,-32-5 0,48 2 0,-53-7-1365,-2-1-5461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6:53:0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24575,'664'0'-1365,"-641"0"-5461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6:53:0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24575,'-1'1'0,"1"-1"0,-1 0 0,0 0 0,0 1 0,0-1 0,0 1 0,0-1 0,0 1 0,0-1 0,1 1 0,-1 0 0,0-1 0,0 1 0,1 0 0,-1 0 0,0-1 0,1 1 0,-1 0 0,1 0 0,-1 0 0,1 0 0,-1 0 0,1 0 0,0-1 0,0 1 0,-1 2 0,-5 30 0,6-30 0,-6 78 19,7 107 0,1-69-1422,-2-95-5423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6:59:1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57 317 24575,'-1'-76'0,"3"-84"0,-2 158 0,0-1 0,1 0 0,0 1 0,-1-1 0,1 1 0,0-1 0,0 1 0,0-1 0,1 1 0,-1 0 0,0-1 0,1 1 0,0 0 0,-1 0 0,1 0 0,0 0 0,0 0 0,0 1 0,0-1 0,1 1 0,-1-1 0,0 1 0,1 0 0,-1 0 0,1 0 0,-1 0 0,1 0 0,-1 0 0,1 1 0,3-1 0,10-1 0,-1 1 0,1 0 0,-1 1 0,20 3 0,-7-1 0,41-1 0,132-15 0,-71 3 0,185 9 0,-147 5 0,685-3 0,-840 0 0,1 2 0,-1 0 0,0 0 0,0 1 0,0 1 0,0 0 0,13 6 0,84 47 0,-101-52 0,27 15 0,-3-3 0,0 3 0,59 45 0,-85-59 0,1 1 0,-1 0 0,0 1 0,0-1 0,-1 2 0,0-1 0,0 1 0,-1-1 0,-1 1 0,1 1 0,-1-1 0,-1 1 0,0 0 0,0-1 0,2 20 0,-2 13 0,-2 1 0,-6 57 0,4-95 0,0-1 0,0 1 0,-1 0 0,1 0 0,-1-1 0,0 1 0,-1-1 0,1 0 0,-1 0 0,0 1 0,0-2 0,0 1 0,0 0 0,-1-1 0,0 1 0,1-1 0,-1 0 0,0 0 0,-1-1 0,1 1 0,0-1 0,-1 0 0,-8 3 0,-10 2 0,0 0 0,0-1 0,-37 3 0,50-7 0,-81 6 0,-162-6 0,124-4 0,113 2 0,-1-2 0,1 0 0,0 0 0,0-2 0,0 0 0,0-1 0,-17-7 0,12 5 0,1 2 0,-2 0 0,1 1 0,-25-1 0,-15-3 0,-44-4 0,60 8 0,-46-10 0,-4 1 0,71 11 0,0-1 0,1-1 0,-33-9 0,4-3 0,0 3 0,-54-7 0,63 16 0,-82 3 0,90 3 0,-1-2 0,1-1 0,-58-10 0,57 5 0,0 2 0,-70 0 0,-3 1 0,98 2 0,0 0 0,0-1 0,1 0 0,-1-1 0,-17-6 0,25 7 0,0 1 0,0-1 0,0 0 0,0 1 0,0-1 0,0 0 0,1-1 0,-1 1 0,1 0 0,-1-1 0,1 0 0,0 1 0,0-1 0,0 0 0,1 0 0,-1 0 0,1 0 0,-1 0 0,1 0 0,0-1 0,-1-4 0,0-14-83,1 0 1,2-38-1,0 35-1034,0 2-5709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16:59:2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1 554 24575,'30'0'0,"1"-1"0,0-2 0,43-9 0,-29 5 0,1 2 0,-1 2 0,85 6 0,-32-1 0,1340-2 0,-1396-2 0,56-10 0,32-2 0,-82 13 0,7 1 0,95-14 0,-74 5 0,-1 4 0,115 6 0,-62 2 0,370-3 0,-478 1 0,-1 1 0,36 8 0,-34-5 0,1-2 0,24 2 0,33-6 0,-56-1 0,1 2 0,0 0 0,-1 1 0,1 2 0,31 6 0,95 25 0,-19-8 0,-105-22 0,1-1 0,-1 0 0,37-3 0,-35 0 0,-1 0 0,55 9 0,-19 1 0,0-4 0,1-2 0,87-6 0,-37 0 0,-108 2 0,12 0 0,1 0 0,36-7 0,-50 6 0,0 0 0,1-1 0,-1 1 0,0-1 0,0-1 0,0 1 0,0-1 0,0 0 0,-1 0 0,1 0 0,-1-1 0,0 1 0,0-1 0,5-6 0,-2 1 0,-1-1 0,0 1 0,0-1 0,-1 0 0,-1-1 0,0 1 0,0-1 0,-1 1 0,0-1 0,-1 0 0,0-1 0,-1 1 0,-1 0 0,1 0 0,-3-15 0,1-18 0,-2 1 0,-10-56 0,12 97 0,-3-22 0,-1 0 0,-1 0 0,-2 1 0,-11-26 0,11 29-1365,1 2-5461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6:59:40.25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0,'13'1,"-1"0,1 1,20 6,24 4,256-8,-172-6,-124 2,36-1,1 3,80 13,-77-8,0-2,1-2,60-6,-11 1,-34 1,85 3,-88 10,-51-7,0-2,29 3,505-5,-267-3,-261 2,-2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7:04:22.89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1,'1441'0,"-1419"0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5:55:5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24575,'0'0'0,"5"0"0,5 0 0,6 0 0,0 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5:55:5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24575,'5'0'0,"5"0"0,6 0 0,4 0 0,4 0 0,2 0 0,-3 0-8191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5:56:0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19:32:38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45,'0'2,"1"0,0 0,0 0,-1-1,1 1,1 0,-1 0,0-1,0 1,1-1,-1 1,1-1,-1 1,1-1,-1 0,1 0,0 0,0 0,0 0,2 1,44 18,-43-18,20 7,1-2,-1-1,1-2,48 4,110-9,-101-1,887 1,-625 26,-3 30,-263-41,271 26,-67-9,-162-15,211 37,-205-29,2-5,186 4,-224-18,0 3,117 27,-122-20,0-4,131 0,-5 7,-54-1,108 4,143 5,-302-25,271 14,119 13,1-29,-184-1,956 2,-1239-2,0-2,0-1,0-1,53-19,-47 14,0 1,60-9,-49 14,0-3,-1-1,0-3,-1-2,-1-1,45-23,-19 2,-40 19,1 1,53-17,-59 24,-28 7,-12 0,-16 0,-710 6,702-6,1-2,-52-11,45 6,-47-2,-367 7,234 7,134-4,-102-15,-5-1,-224 7,153-10,32-1,214 21,-258-17,145 2,-172 2,258 11,-82-14,-9-2,75 14,-179-14,97 3,-84-12,130 15,-113 2,79 5,-32-14,-14 0,-421 16,308 5,-2362-2,2606 2,-90 18,86-11,-67 3,80-11,5-1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8:03:08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0,'64'3,"125"22,-169-21,-1 1,32 14,-29-10,39 10,30-2,-51-11,0 2,-1 1,50 20,-73-22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8:03:10.1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1 200,'0'-5,"1"1,0 0,0 0,0 0,1 0,-1 0,1 0,0 0,0 0,0 1,1-1,-1 1,1-1,0 1,0 0,0 0,0 0,0 1,1-1,0 1,5-3,8-5,1 1,0 1,22-6,-18 7,1 1,-1 2,1 0,37-1,96 8,-54 0,-44-6,1-3,106-25,-126 23,-9 3,0 2,49 0,-54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8:03:13.1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0,'5'1,"1"0,0 0,-1 1,1 0,-1 0,0 0,1 1,5 3,15 7,14 4,-25-10,-1-1,2 0,-1-1,1-1,16 3,-14-4,0 1,0 0,32 14,-4-2,0-6,-24-8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08:11:11.4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0,'47'3,"1"3,-1 1,79 23,-17-4,-16-7,108 6,-119-15,-2 3,92 27,22-3,-164-32,-1-2,1 0,34-3,-62 0,23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A7025-A1F1-43C7-9CFC-683BB7A9AF4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B280C-5BA1-4A5F-9402-A2C1C3F09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0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B280C-5BA1-4A5F-9402-A2C1C3F09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4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6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3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53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37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88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6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12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6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1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05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1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00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2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37C7D3D-67E8-41F0-A300-682E9CB898D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ACB728B-9041-4CA1-BCC6-63F68610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39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36.png"/><Relationship Id="rId4" Type="http://schemas.openxmlformats.org/officeDocument/2006/relationships/customXml" Target="../ink/ink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39.png"/><Relationship Id="rId4" Type="http://schemas.openxmlformats.org/officeDocument/2006/relationships/customXml" Target="../ink/ink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25.xml"/><Relationship Id="rId1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customXml" Target="../ink/ink22.xml"/><Relationship Id="rId12" Type="http://schemas.openxmlformats.org/officeDocument/2006/relationships/image" Target="../media/image47.png"/><Relationship Id="rId17" Type="http://schemas.openxmlformats.org/officeDocument/2006/relationships/customXml" Target="../ink/ink27.xml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customXml" Target="../ink/ink23.xml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29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33.xml"/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customXml" Target="../ink/ink37.xml"/><Relationship Id="rId7" Type="http://schemas.openxmlformats.org/officeDocument/2006/relationships/customXml" Target="../ink/ink30.xml"/><Relationship Id="rId12" Type="http://schemas.openxmlformats.org/officeDocument/2006/relationships/image" Target="../media/image61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2" Type="http://schemas.openxmlformats.org/officeDocument/2006/relationships/hyperlink" Target="https://www.mouser.com.tr/applications/sensor_solutions_mems/" TargetMode="Externa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29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32.xml"/><Relationship Id="rId24" Type="http://schemas.openxmlformats.org/officeDocument/2006/relationships/image" Target="../media/image67.png"/><Relationship Id="rId32" Type="http://schemas.openxmlformats.org/officeDocument/2006/relationships/image" Target="../media/image72.png"/><Relationship Id="rId5" Type="http://schemas.openxmlformats.org/officeDocument/2006/relationships/image" Target="../media/image55.png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69.png"/><Relationship Id="rId10" Type="http://schemas.openxmlformats.org/officeDocument/2006/relationships/image" Target="../media/image59.png"/><Relationship Id="rId19" Type="http://schemas.openxmlformats.org/officeDocument/2006/relationships/customXml" Target="../ink/ink36.xml"/><Relationship Id="rId31" Type="http://schemas.openxmlformats.org/officeDocument/2006/relationships/customXml" Target="../ink/ink42.xml"/><Relationship Id="rId4" Type="http://schemas.openxmlformats.org/officeDocument/2006/relationships/image" Target="../media/image54.jpeg"/><Relationship Id="rId9" Type="http://schemas.openxmlformats.org/officeDocument/2006/relationships/customXml" Target="../ink/ink31.xml"/><Relationship Id="rId14" Type="http://schemas.openxmlformats.org/officeDocument/2006/relationships/image" Target="../media/image62.png"/><Relationship Id="rId22" Type="http://schemas.openxmlformats.org/officeDocument/2006/relationships/image" Target="../media/image66.png"/><Relationship Id="rId27" Type="http://schemas.openxmlformats.org/officeDocument/2006/relationships/customXml" Target="../ink/ink40.xml"/><Relationship Id="rId30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47.xml"/><Relationship Id="rId18" Type="http://schemas.openxmlformats.org/officeDocument/2006/relationships/image" Target="../media/image81.png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12" Type="http://schemas.openxmlformats.org/officeDocument/2006/relationships/image" Target="../media/image78.png"/><Relationship Id="rId17" Type="http://schemas.openxmlformats.org/officeDocument/2006/relationships/customXml" Target="../ink/ink49.xml"/><Relationship Id="rId2" Type="http://schemas.openxmlformats.org/officeDocument/2006/relationships/image" Target="../media/image57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customXml" Target="../ink/ink44.xml"/><Relationship Id="rId15" Type="http://schemas.openxmlformats.org/officeDocument/2006/relationships/customXml" Target="../ink/ink48.xml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customXml" Target="../ink/ink46.xml"/><Relationship Id="rId1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-YFxmmwfjM&amp;list=PLmkV2uU8kdpIvFZhuZjFI4hEHXdvxzTDw&amp;index=7" TargetMode="External"/><Relationship Id="rId2" Type="http://schemas.openxmlformats.org/officeDocument/2006/relationships/hyperlink" Target="https://www.youtube.com/watch?v=IE7GtyrnLFY&amp;t=1384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4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4.png"/><Relationship Id="rId4" Type="http://schemas.openxmlformats.org/officeDocument/2006/relationships/customXml" Target="../ink/ink6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4.xml"/><Relationship Id="rId18" Type="http://schemas.openxmlformats.org/officeDocument/2006/relationships/image" Target="../media/image25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22.png"/><Relationship Id="rId17" Type="http://schemas.openxmlformats.org/officeDocument/2006/relationships/customXml" Target="../ink/ink16.xml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2.xml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159F5B-D5F9-6A99-7BC6-5B7BFBDA2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I2C ile MPU 6050 sensör verilerini mikrodenetleyiciye gönderme</a:t>
            </a:r>
            <a:endParaRPr lang="en-US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4F4EDFA-9535-9413-2FF8-73695C738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İrem duman</a:t>
            </a:r>
          </a:p>
          <a:p>
            <a:r>
              <a:rPr lang="tr-TR" dirty="0"/>
              <a:t>20030031003</a:t>
            </a:r>
            <a:endParaRPr lang="en-US" dirty="0"/>
          </a:p>
        </p:txBody>
      </p:sp>
      <p:pic>
        <p:nvPicPr>
          <p:cNvPr id="5" name="Resim 4" descr="metin, yazı tipi, logo, grafik içeren bir resim&#10;&#10;Açıklama otomatik olarak oluşturuldu">
            <a:extLst>
              <a:ext uri="{FF2B5EF4-FFF2-40B4-BE49-F238E27FC236}">
                <a16:creationId xmlns:a16="http://schemas.microsoft.com/office/drawing/2014/main" id="{8172981B-357D-0C3D-56B5-0EB29B40E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316" y="0"/>
            <a:ext cx="2011684" cy="13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3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A19FEF2-3548-17DE-60D4-63E53A55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69" y="214630"/>
            <a:ext cx="3409950" cy="20193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2735D3D-4D2C-E3E7-8D98-A4ADAA5B95D8}"/>
              </a:ext>
            </a:extLst>
          </p:cNvPr>
          <p:cNvSpPr txBox="1"/>
          <p:nvPr/>
        </p:nvSpPr>
        <p:spPr>
          <a:xfrm>
            <a:off x="3982720" y="854948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Gerekli kütüphaneleri ekliyoruz.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CDF08E18-139A-7923-D326-7A8112C67ABF}"/>
              </a:ext>
            </a:extLst>
          </p:cNvPr>
          <p:cNvSpPr txBox="1"/>
          <p:nvPr/>
        </p:nvSpPr>
        <p:spPr>
          <a:xfrm>
            <a:off x="8213405" y="2555239"/>
            <a:ext cx="336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Register</a:t>
            </a:r>
            <a:r>
              <a:rPr lang="tr-TR" dirty="0"/>
              <a:t> adreslerini tanımlıyoruz </a:t>
            </a:r>
            <a:r>
              <a:rPr lang="tr-TR" dirty="0" err="1"/>
              <a:t>register</a:t>
            </a:r>
            <a:r>
              <a:rPr lang="tr-TR" dirty="0"/>
              <a:t> </a:t>
            </a:r>
            <a:r>
              <a:rPr lang="tr-TR" dirty="0" err="1"/>
              <a:t>map’de</a:t>
            </a:r>
            <a:r>
              <a:rPr lang="tr-TR" dirty="0"/>
              <a:t> belirtildiği gibi</a:t>
            </a:r>
            <a:endParaRPr lang="en-US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EFD6F845-A36D-018D-445C-D28441CC4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69" y="3700938"/>
            <a:ext cx="9896475" cy="184785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CA896F7-D435-4BD1-38A4-5881E65EF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69" y="2291611"/>
            <a:ext cx="76390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1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4F4468-091F-4C7D-2327-5DA79DE1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838033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ölçüm aralığı +- 500 derece olunca tablodan 1 değeri olduğunu gördük, 01 </a:t>
            </a:r>
            <a:r>
              <a:rPr lang="tr-TR" dirty="0" err="1">
                <a:solidFill>
                  <a:schemeClr val="tx1"/>
                </a:solidFill>
              </a:rPr>
              <a:t>binary</a:t>
            </a:r>
            <a:r>
              <a:rPr lang="tr-TR" dirty="0">
                <a:solidFill>
                  <a:schemeClr val="tx1"/>
                </a:solidFill>
              </a:rPr>
              <a:t> karşılığı. Tüm bitleri yazıp </a:t>
            </a:r>
            <a:r>
              <a:rPr lang="tr-TR" dirty="0" err="1">
                <a:solidFill>
                  <a:schemeClr val="tx1"/>
                </a:solidFill>
              </a:rPr>
              <a:t>hexe</a:t>
            </a:r>
            <a:r>
              <a:rPr lang="tr-TR" dirty="0">
                <a:solidFill>
                  <a:schemeClr val="tx1"/>
                </a:solidFill>
              </a:rPr>
              <a:t> dönüştürünce 0x08 buluyoruz.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62AFDD6-20FE-5FD5-3BCF-2B2C95DA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132412"/>
            <a:ext cx="11391900" cy="23622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6838D00-A523-C492-9635-7D1D8FABF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8" y="2799079"/>
            <a:ext cx="12192000" cy="329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9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418CEB-4CF4-AC2D-3096-D3512FAF1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79" y="3295015"/>
            <a:ext cx="4931091" cy="3124201"/>
          </a:xfrm>
        </p:spPr>
        <p:txBody>
          <a:bodyPr/>
          <a:lstStyle/>
          <a:p>
            <a:r>
              <a:rPr lang="tr-TR" dirty="0"/>
              <a:t>Akselerometre için +- 8g </a:t>
            </a:r>
            <a:r>
              <a:rPr lang="tr-TR" dirty="0" err="1"/>
              <a:t>range</a:t>
            </a:r>
            <a:r>
              <a:rPr lang="tr-TR" dirty="0"/>
              <a:t> istiyorsam tablodan 2 değerini </a:t>
            </a:r>
            <a:r>
              <a:rPr lang="tr-TR" dirty="0" err="1"/>
              <a:t>binary</a:t>
            </a:r>
            <a:r>
              <a:rPr lang="tr-TR" dirty="0"/>
              <a:t> değere çeviriyorum. Tüm bitleri yan yana yazıp 00010000 </a:t>
            </a:r>
            <a:r>
              <a:rPr lang="tr-TR" dirty="0" err="1"/>
              <a:t>hex</a:t>
            </a:r>
            <a:r>
              <a:rPr lang="tr-TR" dirty="0"/>
              <a:t> karşılığını 0x10 buluyorum.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397F914-6E6B-FA22-359D-55EB9C18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189865"/>
            <a:ext cx="10058400" cy="31051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DEF0FB9-F561-783A-47A0-F6DDA00D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3385820"/>
            <a:ext cx="55054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290FFE0-4FDE-7A48-7081-632B2EA79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" y="214312"/>
            <a:ext cx="8667162" cy="3214688"/>
          </a:xfrm>
        </p:spPr>
      </p:pic>
    </p:spTree>
    <p:extLst>
      <p:ext uri="{BB962C8B-B14F-4D97-AF65-F5344CB8AC3E}">
        <p14:creationId xmlns:p14="http://schemas.microsoft.com/office/powerpoint/2010/main" val="1133943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1FEB356-F5BB-7A26-0319-7DF9E0AC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" y="342900"/>
            <a:ext cx="9896475" cy="24384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3C4FA96-ACB8-E988-A72E-4CDCDD17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73" y="3136250"/>
            <a:ext cx="10364098" cy="3267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Mürekkep 8">
                <a:extLst>
                  <a:ext uri="{FF2B5EF4-FFF2-40B4-BE49-F238E27FC236}">
                    <a16:creationId xmlns:a16="http://schemas.microsoft.com/office/drawing/2014/main" id="{E22CB840-39D7-85BE-06C7-9C4C96748C3E}"/>
                  </a:ext>
                </a:extLst>
              </p14:cNvPr>
              <p14:cNvContentPartPr/>
              <p14:nvPr/>
            </p14:nvContentPartPr>
            <p14:xfrm>
              <a:off x="1239040" y="4998360"/>
              <a:ext cx="239040" cy="4320"/>
            </p14:xfrm>
          </p:contentPart>
        </mc:Choice>
        <mc:Fallback xmlns="">
          <p:pic>
            <p:nvPicPr>
              <p:cNvPr id="9" name="Mürekkep 8">
                <a:extLst>
                  <a:ext uri="{FF2B5EF4-FFF2-40B4-BE49-F238E27FC236}">
                    <a16:creationId xmlns:a16="http://schemas.microsoft.com/office/drawing/2014/main" id="{E22CB840-39D7-85BE-06C7-9C4C96748C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5400" y="4890720"/>
                <a:ext cx="3466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Mürekkep 9">
                <a:extLst>
                  <a:ext uri="{FF2B5EF4-FFF2-40B4-BE49-F238E27FC236}">
                    <a16:creationId xmlns:a16="http://schemas.microsoft.com/office/drawing/2014/main" id="{819416C2-F108-4870-DF92-F9053A688833}"/>
                  </a:ext>
                </a:extLst>
              </p14:cNvPr>
              <p14:cNvContentPartPr/>
              <p14:nvPr/>
            </p14:nvContentPartPr>
            <p14:xfrm>
              <a:off x="1381400" y="5181600"/>
              <a:ext cx="42120" cy="1096200"/>
            </p14:xfrm>
          </p:contentPart>
        </mc:Choice>
        <mc:Fallback xmlns="">
          <p:pic>
            <p:nvPicPr>
              <p:cNvPr id="10" name="Mürekkep 9">
                <a:extLst>
                  <a:ext uri="{FF2B5EF4-FFF2-40B4-BE49-F238E27FC236}">
                    <a16:creationId xmlns:a16="http://schemas.microsoft.com/office/drawing/2014/main" id="{819416C2-F108-4870-DF92-F9053A6888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7400" y="5073600"/>
                <a:ext cx="149760" cy="131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030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D8111D-C988-CC05-C27D-F6378B59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B4981792-E6BD-FB85-3610-77C7CE015E34}"/>
              </a:ext>
            </a:extLst>
          </p:cNvPr>
          <p:cNvSpPr txBox="1">
            <a:spLocks/>
          </p:cNvSpPr>
          <p:nvPr/>
        </p:nvSpPr>
        <p:spPr>
          <a:xfrm>
            <a:off x="978853" y="3429000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/>
              <a:t>Cuffer veri alınacak register adresi</a:t>
            </a:r>
            <a:endParaRPr lang="en-US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DDD0938-644B-E213-C5EC-25F32D92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4" y="304798"/>
            <a:ext cx="11316875" cy="49580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Mürekkep 8">
                <a:extLst>
                  <a:ext uri="{FF2B5EF4-FFF2-40B4-BE49-F238E27FC236}">
                    <a16:creationId xmlns:a16="http://schemas.microsoft.com/office/drawing/2014/main" id="{1D9760B3-7504-5F07-62DC-319636875B4A}"/>
                  </a:ext>
                </a:extLst>
              </p14:cNvPr>
              <p14:cNvContentPartPr/>
              <p14:nvPr/>
            </p14:nvContentPartPr>
            <p14:xfrm>
              <a:off x="2458360" y="1251120"/>
              <a:ext cx="357120" cy="18720"/>
            </p14:xfrm>
          </p:contentPart>
        </mc:Choice>
        <mc:Fallback xmlns="">
          <p:pic>
            <p:nvPicPr>
              <p:cNvPr id="9" name="Mürekkep 8">
                <a:extLst>
                  <a:ext uri="{FF2B5EF4-FFF2-40B4-BE49-F238E27FC236}">
                    <a16:creationId xmlns:a16="http://schemas.microsoft.com/office/drawing/2014/main" id="{1D9760B3-7504-5F07-62DC-319636875B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4360" y="1143120"/>
                <a:ext cx="464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Mürekkep 9">
                <a:extLst>
                  <a:ext uri="{FF2B5EF4-FFF2-40B4-BE49-F238E27FC236}">
                    <a16:creationId xmlns:a16="http://schemas.microsoft.com/office/drawing/2014/main" id="{2E90EB77-5DF8-4320-5280-71158BB77754}"/>
                  </a:ext>
                </a:extLst>
              </p14:cNvPr>
              <p14:cNvContentPartPr/>
              <p14:nvPr/>
            </p14:nvContentPartPr>
            <p14:xfrm>
              <a:off x="6634160" y="1818120"/>
              <a:ext cx="79920" cy="21240"/>
            </p14:xfrm>
          </p:contentPart>
        </mc:Choice>
        <mc:Fallback xmlns="">
          <p:pic>
            <p:nvPicPr>
              <p:cNvPr id="10" name="Mürekkep 9">
                <a:extLst>
                  <a:ext uri="{FF2B5EF4-FFF2-40B4-BE49-F238E27FC236}">
                    <a16:creationId xmlns:a16="http://schemas.microsoft.com/office/drawing/2014/main" id="{2E90EB77-5DF8-4320-5280-71158BB777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0160" y="1710120"/>
                <a:ext cx="187560" cy="2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67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44404FD-32EE-2BFB-F33C-EEFC46E8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0" y="95250"/>
            <a:ext cx="9172575" cy="293370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864BCF03-5884-4D7A-8801-7EECA1E2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0" y="3091254"/>
            <a:ext cx="9858375" cy="210502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9E212743-4550-26F9-3DB1-F85C103BE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89" y="5136219"/>
            <a:ext cx="8779251" cy="1660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Mürekkep 12">
                <a:extLst>
                  <a:ext uri="{FF2B5EF4-FFF2-40B4-BE49-F238E27FC236}">
                    <a16:creationId xmlns:a16="http://schemas.microsoft.com/office/drawing/2014/main" id="{84C7384E-9C6A-9EB8-1B32-E6E7CAF133EB}"/>
                  </a:ext>
                </a:extLst>
              </p14:cNvPr>
              <p14:cNvContentPartPr/>
              <p14:nvPr/>
            </p14:nvContentPartPr>
            <p14:xfrm>
              <a:off x="781905" y="1743692"/>
              <a:ext cx="110520" cy="10080"/>
            </p14:xfrm>
          </p:contentPart>
        </mc:Choice>
        <mc:Fallback xmlns="">
          <p:pic>
            <p:nvPicPr>
              <p:cNvPr id="13" name="Mürekkep 12">
                <a:extLst>
                  <a:ext uri="{FF2B5EF4-FFF2-40B4-BE49-F238E27FC236}">
                    <a16:creationId xmlns:a16="http://schemas.microsoft.com/office/drawing/2014/main" id="{84C7384E-9C6A-9EB8-1B32-E6E7CAF133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905" y="1635692"/>
                <a:ext cx="218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Mürekkep 13">
                <a:extLst>
                  <a:ext uri="{FF2B5EF4-FFF2-40B4-BE49-F238E27FC236}">
                    <a16:creationId xmlns:a16="http://schemas.microsoft.com/office/drawing/2014/main" id="{FFD0B1FD-6BE7-B1F9-DE79-78DD9B525B6D}"/>
                  </a:ext>
                </a:extLst>
              </p14:cNvPr>
              <p14:cNvContentPartPr/>
              <p14:nvPr/>
            </p14:nvContentPartPr>
            <p14:xfrm>
              <a:off x="810345" y="4779212"/>
              <a:ext cx="92520" cy="360"/>
            </p14:xfrm>
          </p:contentPart>
        </mc:Choice>
        <mc:Fallback xmlns="">
          <p:pic>
            <p:nvPicPr>
              <p:cNvPr id="14" name="Mürekkep 13">
                <a:extLst>
                  <a:ext uri="{FF2B5EF4-FFF2-40B4-BE49-F238E27FC236}">
                    <a16:creationId xmlns:a16="http://schemas.microsoft.com/office/drawing/2014/main" id="{FFD0B1FD-6BE7-B1F9-DE79-78DD9B525B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6705" y="4671212"/>
                <a:ext cx="200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Mürekkep 14">
                <a:extLst>
                  <a:ext uri="{FF2B5EF4-FFF2-40B4-BE49-F238E27FC236}">
                    <a16:creationId xmlns:a16="http://schemas.microsoft.com/office/drawing/2014/main" id="{37799E1E-AB52-2628-FBD5-3DE67201AC0D}"/>
                  </a:ext>
                </a:extLst>
              </p14:cNvPr>
              <p14:cNvContentPartPr/>
              <p14:nvPr/>
            </p14:nvContentPartPr>
            <p14:xfrm>
              <a:off x="574185" y="1620932"/>
              <a:ext cx="58680" cy="1310040"/>
            </p14:xfrm>
          </p:contentPart>
        </mc:Choice>
        <mc:Fallback xmlns="">
          <p:pic>
            <p:nvPicPr>
              <p:cNvPr id="15" name="Mürekkep 14">
                <a:extLst>
                  <a:ext uri="{FF2B5EF4-FFF2-40B4-BE49-F238E27FC236}">
                    <a16:creationId xmlns:a16="http://schemas.microsoft.com/office/drawing/2014/main" id="{37799E1E-AB52-2628-FBD5-3DE67201AC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5185" y="1612292"/>
                <a:ext cx="76320" cy="13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Mürekkep 15">
                <a:extLst>
                  <a:ext uri="{FF2B5EF4-FFF2-40B4-BE49-F238E27FC236}">
                    <a16:creationId xmlns:a16="http://schemas.microsoft.com/office/drawing/2014/main" id="{4DF583A7-1FC9-5F37-0F91-67B37E4CF4B0}"/>
                  </a:ext>
                </a:extLst>
              </p14:cNvPr>
              <p14:cNvContentPartPr/>
              <p14:nvPr/>
            </p14:nvContentPartPr>
            <p14:xfrm>
              <a:off x="385185" y="1977332"/>
              <a:ext cx="135000" cy="277920"/>
            </p14:xfrm>
          </p:contentPart>
        </mc:Choice>
        <mc:Fallback xmlns="">
          <p:pic>
            <p:nvPicPr>
              <p:cNvPr id="16" name="Mürekkep 15">
                <a:extLst>
                  <a:ext uri="{FF2B5EF4-FFF2-40B4-BE49-F238E27FC236}">
                    <a16:creationId xmlns:a16="http://schemas.microsoft.com/office/drawing/2014/main" id="{4DF583A7-1FC9-5F37-0F91-67B37E4CF4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6185" y="1968692"/>
                <a:ext cx="15264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 19">
            <a:extLst>
              <a:ext uri="{FF2B5EF4-FFF2-40B4-BE49-F238E27FC236}">
                <a16:creationId xmlns:a16="http://schemas.microsoft.com/office/drawing/2014/main" id="{6B280D1E-977C-3D44-0C98-224DAC86924F}"/>
              </a:ext>
            </a:extLst>
          </p:cNvPr>
          <p:cNvGrpSpPr/>
          <p:nvPr/>
        </p:nvGrpSpPr>
        <p:grpSpPr>
          <a:xfrm>
            <a:off x="310305" y="4646732"/>
            <a:ext cx="333000" cy="497160"/>
            <a:chOff x="310305" y="4646732"/>
            <a:chExt cx="3330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Mürekkep 16">
                  <a:extLst>
                    <a:ext uri="{FF2B5EF4-FFF2-40B4-BE49-F238E27FC236}">
                      <a16:creationId xmlns:a16="http://schemas.microsoft.com/office/drawing/2014/main" id="{37256BC3-643B-D55A-DDEC-4E05AEBB5375}"/>
                    </a:ext>
                  </a:extLst>
                </p14:cNvPr>
                <p14:cNvContentPartPr/>
                <p14:nvPr/>
              </p14:nvContentPartPr>
              <p14:xfrm>
                <a:off x="554745" y="4646732"/>
                <a:ext cx="88560" cy="497160"/>
              </p14:xfrm>
            </p:contentPart>
          </mc:Choice>
          <mc:Fallback xmlns="">
            <p:pic>
              <p:nvPicPr>
                <p:cNvPr id="17" name="Mürekkep 16">
                  <a:extLst>
                    <a:ext uri="{FF2B5EF4-FFF2-40B4-BE49-F238E27FC236}">
                      <a16:creationId xmlns:a16="http://schemas.microsoft.com/office/drawing/2014/main" id="{37256BC3-643B-D55A-DDEC-4E05AEBB537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6105" y="4638092"/>
                  <a:ext cx="1062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Mürekkep 17">
                  <a:extLst>
                    <a:ext uri="{FF2B5EF4-FFF2-40B4-BE49-F238E27FC236}">
                      <a16:creationId xmlns:a16="http://schemas.microsoft.com/office/drawing/2014/main" id="{ADB384F1-CD0E-3D27-6643-55215A73EA20}"/>
                    </a:ext>
                  </a:extLst>
                </p14:cNvPr>
                <p14:cNvContentPartPr/>
                <p14:nvPr/>
              </p14:nvContentPartPr>
              <p14:xfrm>
                <a:off x="310305" y="4711532"/>
                <a:ext cx="264600" cy="248040"/>
              </p14:xfrm>
            </p:contentPart>
          </mc:Choice>
          <mc:Fallback xmlns="">
            <p:pic>
              <p:nvPicPr>
                <p:cNvPr id="18" name="Mürekkep 17">
                  <a:extLst>
                    <a:ext uri="{FF2B5EF4-FFF2-40B4-BE49-F238E27FC236}">
                      <a16:creationId xmlns:a16="http://schemas.microsoft.com/office/drawing/2014/main" id="{ADB384F1-CD0E-3D27-6643-55215A73EA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1665" y="4702532"/>
                  <a:ext cx="282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Mürekkep 18">
                  <a:extLst>
                    <a:ext uri="{FF2B5EF4-FFF2-40B4-BE49-F238E27FC236}">
                      <a16:creationId xmlns:a16="http://schemas.microsoft.com/office/drawing/2014/main" id="{6C3D4577-4320-FFE5-1338-D0C728422E15}"/>
                    </a:ext>
                  </a:extLst>
                </p14:cNvPr>
                <p14:cNvContentPartPr/>
                <p14:nvPr/>
              </p14:nvContentPartPr>
              <p14:xfrm>
                <a:off x="342705" y="4713332"/>
                <a:ext cx="72720" cy="247680"/>
              </p14:xfrm>
            </p:contentPart>
          </mc:Choice>
          <mc:Fallback xmlns="">
            <p:pic>
              <p:nvPicPr>
                <p:cNvPr id="19" name="Mürekkep 18">
                  <a:extLst>
                    <a:ext uri="{FF2B5EF4-FFF2-40B4-BE49-F238E27FC236}">
                      <a16:creationId xmlns:a16="http://schemas.microsoft.com/office/drawing/2014/main" id="{6C3D4577-4320-FFE5-1338-D0C728422E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3705" y="4704332"/>
                  <a:ext cx="90360" cy="26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686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Mürekkep 3">
                <a:extLst>
                  <a:ext uri="{FF2B5EF4-FFF2-40B4-BE49-F238E27FC236}">
                    <a16:creationId xmlns:a16="http://schemas.microsoft.com/office/drawing/2014/main" id="{E22A4F4C-1433-CCEA-7D0F-53C775681610}"/>
                  </a:ext>
                </a:extLst>
              </p14:cNvPr>
              <p14:cNvContentPartPr/>
              <p14:nvPr/>
            </p14:nvContentPartPr>
            <p14:xfrm>
              <a:off x="1743465" y="867092"/>
              <a:ext cx="360" cy="360"/>
            </p14:xfrm>
          </p:contentPart>
        </mc:Choice>
        <mc:Fallback xmlns="">
          <p:pic>
            <p:nvPicPr>
              <p:cNvPr id="4" name="Mürekkep 3">
                <a:extLst>
                  <a:ext uri="{FF2B5EF4-FFF2-40B4-BE49-F238E27FC236}">
                    <a16:creationId xmlns:a16="http://schemas.microsoft.com/office/drawing/2014/main" id="{E22A4F4C-1433-CCEA-7D0F-53C7756816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4465" y="85809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Resim 5">
            <a:extLst>
              <a:ext uri="{FF2B5EF4-FFF2-40B4-BE49-F238E27FC236}">
                <a16:creationId xmlns:a16="http://schemas.microsoft.com/office/drawing/2014/main" id="{9D1E26C3-ABAF-5BD5-BD57-CB2CD8B36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69" y="176211"/>
            <a:ext cx="9454406" cy="6196309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53AEA4AD-155A-4DB4-9582-668F82573856}"/>
              </a:ext>
            </a:extLst>
          </p:cNvPr>
          <p:cNvSpPr/>
          <p:nvPr/>
        </p:nvSpPr>
        <p:spPr>
          <a:xfrm>
            <a:off x="1141413" y="5590095"/>
            <a:ext cx="2685869" cy="353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FF54F1B2-5E84-502B-3002-8306853C34DE}"/>
                  </a:ext>
                </a:extLst>
              </p14:cNvPr>
              <p14:cNvContentPartPr/>
              <p14:nvPr/>
            </p14:nvContentPartPr>
            <p14:xfrm>
              <a:off x="2836425" y="3044372"/>
              <a:ext cx="41760" cy="172080"/>
            </p14:xfrm>
          </p:contentPart>
        </mc:Choice>
        <mc:Fallback xmlns=""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FF54F1B2-5E84-502B-3002-8306853C34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7785" y="3035732"/>
                <a:ext cx="59400" cy="1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1150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68313D-93EF-4D73-19AB-6139EED9B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6541" y="4215149"/>
            <a:ext cx="3857150" cy="1938215"/>
          </a:xfrm>
        </p:spPr>
        <p:txBody>
          <a:bodyPr>
            <a:normAutofit/>
          </a:bodyPr>
          <a:lstStyle/>
          <a:p>
            <a:r>
              <a:rPr lang="tr-TR" dirty="0"/>
              <a:t>Tamamlayıcı filtre ile sensör füzyonu</a:t>
            </a:r>
          </a:p>
          <a:p>
            <a:r>
              <a:rPr lang="en-US" dirty="0">
                <a:hlinkClick r:id="rId2"/>
              </a:rPr>
              <a:t>https://www.mouser.com.tr/applications/sensor_solutions_mems/</a:t>
            </a:r>
            <a:endParaRPr lang="tr-TR" dirty="0"/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4C4FB96-8AB3-EDD4-5190-1311AE8BF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96" y="54965"/>
            <a:ext cx="5363070" cy="34889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FDA7FC-6F23-B84F-DC31-B90C2A52D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6" b="-4843"/>
          <a:stretch/>
        </p:blipFill>
        <p:spPr bwMode="auto">
          <a:xfrm>
            <a:off x="243476" y="130969"/>
            <a:ext cx="5562600" cy="249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35030AA-1C0D-B782-2E6F-DE0418565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53" y="2568755"/>
            <a:ext cx="6585131" cy="165868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5740BA5-3E0B-4151-8ECB-617BFD121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84212"/>
            <a:ext cx="6582278" cy="1869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Mürekkep 7">
                <a:extLst>
                  <a:ext uri="{FF2B5EF4-FFF2-40B4-BE49-F238E27FC236}">
                    <a16:creationId xmlns:a16="http://schemas.microsoft.com/office/drawing/2014/main" id="{DBAD0E43-5716-E9ED-D027-55C66A750458}"/>
                  </a:ext>
                </a:extLst>
              </p14:cNvPr>
              <p14:cNvContentPartPr/>
              <p14:nvPr/>
            </p14:nvContentPartPr>
            <p14:xfrm>
              <a:off x="9621031" y="1500668"/>
              <a:ext cx="486000" cy="360"/>
            </p14:xfrm>
          </p:contentPart>
        </mc:Choice>
        <mc:Fallback xmlns="">
          <p:pic>
            <p:nvPicPr>
              <p:cNvPr id="8" name="Mürekkep 7">
                <a:extLst>
                  <a:ext uri="{FF2B5EF4-FFF2-40B4-BE49-F238E27FC236}">
                    <a16:creationId xmlns:a16="http://schemas.microsoft.com/office/drawing/2014/main" id="{DBAD0E43-5716-E9ED-D027-55C66A7504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67031" y="1392668"/>
                <a:ext cx="593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Mürekkep 8">
                <a:extLst>
                  <a:ext uri="{FF2B5EF4-FFF2-40B4-BE49-F238E27FC236}">
                    <a16:creationId xmlns:a16="http://schemas.microsoft.com/office/drawing/2014/main" id="{906D5CEF-58EE-7F97-52F0-15C9BB55F03F}"/>
                  </a:ext>
                </a:extLst>
              </p14:cNvPr>
              <p14:cNvContentPartPr/>
              <p14:nvPr/>
            </p14:nvContentPartPr>
            <p14:xfrm>
              <a:off x="9550831" y="1718828"/>
              <a:ext cx="450720" cy="6480"/>
            </p14:xfrm>
          </p:contentPart>
        </mc:Choice>
        <mc:Fallback xmlns="">
          <p:pic>
            <p:nvPicPr>
              <p:cNvPr id="9" name="Mürekkep 8">
                <a:extLst>
                  <a:ext uri="{FF2B5EF4-FFF2-40B4-BE49-F238E27FC236}">
                    <a16:creationId xmlns:a16="http://schemas.microsoft.com/office/drawing/2014/main" id="{906D5CEF-58EE-7F97-52F0-15C9BB55F0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97191" y="1611188"/>
                <a:ext cx="5583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Mürekkep 9">
                <a:extLst>
                  <a:ext uri="{FF2B5EF4-FFF2-40B4-BE49-F238E27FC236}">
                    <a16:creationId xmlns:a16="http://schemas.microsoft.com/office/drawing/2014/main" id="{9B93B079-741B-BAB7-F167-25DFC8A3BDC6}"/>
                  </a:ext>
                </a:extLst>
              </p14:cNvPr>
              <p14:cNvContentPartPr/>
              <p14:nvPr/>
            </p14:nvContentPartPr>
            <p14:xfrm>
              <a:off x="8308831" y="1460348"/>
              <a:ext cx="187920" cy="11160"/>
            </p14:xfrm>
          </p:contentPart>
        </mc:Choice>
        <mc:Fallback xmlns="">
          <p:pic>
            <p:nvPicPr>
              <p:cNvPr id="10" name="Mürekkep 9">
                <a:extLst>
                  <a:ext uri="{FF2B5EF4-FFF2-40B4-BE49-F238E27FC236}">
                    <a16:creationId xmlns:a16="http://schemas.microsoft.com/office/drawing/2014/main" id="{9B93B079-741B-BAB7-F167-25DFC8A3BDC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55191" y="1352708"/>
                <a:ext cx="2955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Mürekkep 11">
                <a:extLst>
                  <a:ext uri="{FF2B5EF4-FFF2-40B4-BE49-F238E27FC236}">
                    <a16:creationId xmlns:a16="http://schemas.microsoft.com/office/drawing/2014/main" id="{9AC85A7B-7430-EA4F-FE09-58A6CB3120A3}"/>
                  </a:ext>
                </a:extLst>
              </p14:cNvPr>
              <p14:cNvContentPartPr/>
              <p14:nvPr/>
            </p14:nvContentPartPr>
            <p14:xfrm>
              <a:off x="4710631" y="5177348"/>
              <a:ext cx="1361160" cy="70200"/>
            </p14:xfrm>
          </p:contentPart>
        </mc:Choice>
        <mc:Fallback xmlns="">
          <p:pic>
            <p:nvPicPr>
              <p:cNvPr id="12" name="Mürekkep 11">
                <a:extLst>
                  <a:ext uri="{FF2B5EF4-FFF2-40B4-BE49-F238E27FC236}">
                    <a16:creationId xmlns:a16="http://schemas.microsoft.com/office/drawing/2014/main" id="{9AC85A7B-7430-EA4F-FE09-58A6CB3120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56991" y="5069708"/>
                <a:ext cx="14688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Mürekkep 12">
                <a:extLst>
                  <a:ext uri="{FF2B5EF4-FFF2-40B4-BE49-F238E27FC236}">
                    <a16:creationId xmlns:a16="http://schemas.microsoft.com/office/drawing/2014/main" id="{34DA38B3-3BA9-DF9F-563E-57583BA3B456}"/>
                  </a:ext>
                </a:extLst>
              </p14:cNvPr>
              <p14:cNvContentPartPr/>
              <p14:nvPr/>
            </p14:nvContentPartPr>
            <p14:xfrm>
              <a:off x="8318911" y="1668788"/>
              <a:ext cx="167760" cy="41040"/>
            </p14:xfrm>
          </p:contentPart>
        </mc:Choice>
        <mc:Fallback xmlns="">
          <p:pic>
            <p:nvPicPr>
              <p:cNvPr id="13" name="Mürekkep 12">
                <a:extLst>
                  <a:ext uri="{FF2B5EF4-FFF2-40B4-BE49-F238E27FC236}">
                    <a16:creationId xmlns:a16="http://schemas.microsoft.com/office/drawing/2014/main" id="{34DA38B3-3BA9-DF9F-563E-57583BA3B4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64911" y="1560788"/>
                <a:ext cx="27540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 23">
            <a:extLst>
              <a:ext uri="{FF2B5EF4-FFF2-40B4-BE49-F238E27FC236}">
                <a16:creationId xmlns:a16="http://schemas.microsoft.com/office/drawing/2014/main" id="{73ED53E4-0DB0-5864-52B3-80338E4FBB1B}"/>
              </a:ext>
            </a:extLst>
          </p:cNvPr>
          <p:cNvGrpSpPr/>
          <p:nvPr/>
        </p:nvGrpSpPr>
        <p:grpSpPr>
          <a:xfrm>
            <a:off x="9332671" y="2740868"/>
            <a:ext cx="843840" cy="279360"/>
            <a:chOff x="9332671" y="2740868"/>
            <a:chExt cx="8438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Mürekkep 13">
                  <a:extLst>
                    <a:ext uri="{FF2B5EF4-FFF2-40B4-BE49-F238E27FC236}">
                      <a16:creationId xmlns:a16="http://schemas.microsoft.com/office/drawing/2014/main" id="{F8A617B5-08C9-BEF6-6F03-0C128AD36411}"/>
                    </a:ext>
                  </a:extLst>
                </p14:cNvPr>
                <p14:cNvContentPartPr/>
                <p14:nvPr/>
              </p14:nvContentPartPr>
              <p14:xfrm>
                <a:off x="9469111" y="2752028"/>
                <a:ext cx="141840" cy="268200"/>
              </p14:xfrm>
            </p:contentPart>
          </mc:Choice>
          <mc:Fallback xmlns="">
            <p:pic>
              <p:nvPicPr>
                <p:cNvPr id="14" name="Mürekkep 13">
                  <a:extLst>
                    <a:ext uri="{FF2B5EF4-FFF2-40B4-BE49-F238E27FC236}">
                      <a16:creationId xmlns:a16="http://schemas.microsoft.com/office/drawing/2014/main" id="{F8A617B5-08C9-BEF6-6F03-0C128AD364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60111" y="2743388"/>
                  <a:ext cx="1594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Mürekkep 14">
                  <a:extLst>
                    <a:ext uri="{FF2B5EF4-FFF2-40B4-BE49-F238E27FC236}">
                      <a16:creationId xmlns:a16="http://schemas.microsoft.com/office/drawing/2014/main" id="{98C5FA59-C89F-8C36-A494-4757802205BD}"/>
                    </a:ext>
                  </a:extLst>
                </p14:cNvPr>
                <p14:cNvContentPartPr/>
                <p14:nvPr/>
              </p14:nvContentPartPr>
              <p14:xfrm>
                <a:off x="9332671" y="2910428"/>
                <a:ext cx="219960" cy="31680"/>
              </p14:xfrm>
            </p:contentPart>
          </mc:Choice>
          <mc:Fallback xmlns="">
            <p:pic>
              <p:nvPicPr>
                <p:cNvPr id="15" name="Mürekkep 14">
                  <a:extLst>
                    <a:ext uri="{FF2B5EF4-FFF2-40B4-BE49-F238E27FC236}">
                      <a16:creationId xmlns:a16="http://schemas.microsoft.com/office/drawing/2014/main" id="{98C5FA59-C89F-8C36-A494-4757802205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23671" y="2901788"/>
                  <a:ext cx="237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Mürekkep 15">
                  <a:extLst>
                    <a:ext uri="{FF2B5EF4-FFF2-40B4-BE49-F238E27FC236}">
                      <a16:creationId xmlns:a16="http://schemas.microsoft.com/office/drawing/2014/main" id="{326DE71C-4355-AF28-3881-B1D0166C8A72}"/>
                    </a:ext>
                  </a:extLst>
                </p14:cNvPr>
                <p14:cNvContentPartPr/>
                <p14:nvPr/>
              </p14:nvContentPartPr>
              <p14:xfrm>
                <a:off x="9709951" y="2921588"/>
                <a:ext cx="98640" cy="360"/>
              </p14:xfrm>
            </p:contentPart>
          </mc:Choice>
          <mc:Fallback xmlns="">
            <p:pic>
              <p:nvPicPr>
                <p:cNvPr id="16" name="Mürekkep 15">
                  <a:extLst>
                    <a:ext uri="{FF2B5EF4-FFF2-40B4-BE49-F238E27FC236}">
                      <a16:creationId xmlns:a16="http://schemas.microsoft.com/office/drawing/2014/main" id="{326DE71C-4355-AF28-3881-B1D0166C8A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01311" y="2912588"/>
                  <a:ext cx="11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Mürekkep 17">
                  <a:extLst>
                    <a:ext uri="{FF2B5EF4-FFF2-40B4-BE49-F238E27FC236}">
                      <a16:creationId xmlns:a16="http://schemas.microsoft.com/office/drawing/2014/main" id="{209F6373-5357-D79B-BD34-F50A2FF3A035}"/>
                    </a:ext>
                  </a:extLst>
                </p14:cNvPr>
                <p14:cNvContentPartPr/>
                <p14:nvPr/>
              </p14:nvContentPartPr>
              <p14:xfrm>
                <a:off x="9720031" y="2872268"/>
                <a:ext cx="88560" cy="360"/>
              </p14:xfrm>
            </p:contentPart>
          </mc:Choice>
          <mc:Fallback xmlns="">
            <p:pic>
              <p:nvPicPr>
                <p:cNvPr id="18" name="Mürekkep 17">
                  <a:extLst>
                    <a:ext uri="{FF2B5EF4-FFF2-40B4-BE49-F238E27FC236}">
                      <a16:creationId xmlns:a16="http://schemas.microsoft.com/office/drawing/2014/main" id="{209F6373-5357-D79B-BD34-F50A2FF3A0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11031" y="2863268"/>
                  <a:ext cx="106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Mürekkep 18">
                  <a:extLst>
                    <a:ext uri="{FF2B5EF4-FFF2-40B4-BE49-F238E27FC236}">
                      <a16:creationId xmlns:a16="http://schemas.microsoft.com/office/drawing/2014/main" id="{297DAE98-1628-500F-B94F-4B6EF9AEE107}"/>
                    </a:ext>
                  </a:extLst>
                </p14:cNvPr>
                <p14:cNvContentPartPr/>
                <p14:nvPr/>
              </p14:nvContentPartPr>
              <p14:xfrm>
                <a:off x="9948631" y="2740868"/>
                <a:ext cx="65520" cy="131040"/>
              </p14:xfrm>
            </p:contentPart>
          </mc:Choice>
          <mc:Fallback xmlns="">
            <p:pic>
              <p:nvPicPr>
                <p:cNvPr id="19" name="Mürekkep 18">
                  <a:extLst>
                    <a:ext uri="{FF2B5EF4-FFF2-40B4-BE49-F238E27FC236}">
                      <a16:creationId xmlns:a16="http://schemas.microsoft.com/office/drawing/2014/main" id="{297DAE98-1628-500F-B94F-4B6EF9AEE1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39991" y="2732228"/>
                  <a:ext cx="83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Mürekkep 19">
                  <a:extLst>
                    <a:ext uri="{FF2B5EF4-FFF2-40B4-BE49-F238E27FC236}">
                      <a16:creationId xmlns:a16="http://schemas.microsoft.com/office/drawing/2014/main" id="{2CC82BA0-41C7-A0DF-ED9E-29CA91026D3D}"/>
                    </a:ext>
                  </a:extLst>
                </p14:cNvPr>
                <p14:cNvContentPartPr/>
                <p14:nvPr/>
              </p14:nvContentPartPr>
              <p14:xfrm>
                <a:off x="9919111" y="2980988"/>
                <a:ext cx="257400" cy="11160"/>
              </p14:xfrm>
            </p:contentPart>
          </mc:Choice>
          <mc:Fallback xmlns="">
            <p:pic>
              <p:nvPicPr>
                <p:cNvPr id="20" name="Mürekkep 19">
                  <a:extLst>
                    <a:ext uri="{FF2B5EF4-FFF2-40B4-BE49-F238E27FC236}">
                      <a16:creationId xmlns:a16="http://schemas.microsoft.com/office/drawing/2014/main" id="{2CC82BA0-41C7-A0DF-ED9E-29CA91026D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10111" y="2972348"/>
                  <a:ext cx="2750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E5C8794F-F544-0B66-1B7C-0033B03FE2CC}"/>
              </a:ext>
            </a:extLst>
          </p:cNvPr>
          <p:cNvGrpSpPr/>
          <p:nvPr/>
        </p:nvGrpSpPr>
        <p:grpSpPr>
          <a:xfrm>
            <a:off x="9928831" y="3100508"/>
            <a:ext cx="247680" cy="168840"/>
            <a:chOff x="9928831" y="3100508"/>
            <a:chExt cx="2476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Mürekkep 20">
                  <a:extLst>
                    <a:ext uri="{FF2B5EF4-FFF2-40B4-BE49-F238E27FC236}">
                      <a16:creationId xmlns:a16="http://schemas.microsoft.com/office/drawing/2014/main" id="{8456215C-7952-87C0-15E5-E2DDF7E94268}"/>
                    </a:ext>
                  </a:extLst>
                </p14:cNvPr>
                <p14:cNvContentPartPr/>
                <p14:nvPr/>
              </p14:nvContentPartPr>
              <p14:xfrm>
                <a:off x="9928831" y="3100508"/>
                <a:ext cx="247680" cy="360"/>
              </p14:xfrm>
            </p:contentPart>
          </mc:Choice>
          <mc:Fallback xmlns="">
            <p:pic>
              <p:nvPicPr>
                <p:cNvPr id="21" name="Mürekkep 20">
                  <a:extLst>
                    <a:ext uri="{FF2B5EF4-FFF2-40B4-BE49-F238E27FC236}">
                      <a16:creationId xmlns:a16="http://schemas.microsoft.com/office/drawing/2014/main" id="{8456215C-7952-87C0-15E5-E2DDF7E9426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20191" y="3091508"/>
                  <a:ext cx="265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Mürekkep 21">
                  <a:extLst>
                    <a:ext uri="{FF2B5EF4-FFF2-40B4-BE49-F238E27FC236}">
                      <a16:creationId xmlns:a16="http://schemas.microsoft.com/office/drawing/2014/main" id="{B5CA7A61-D8C7-4672-E32F-78D240085B46}"/>
                    </a:ext>
                  </a:extLst>
                </p14:cNvPr>
                <p14:cNvContentPartPr/>
                <p14:nvPr/>
              </p14:nvContentPartPr>
              <p14:xfrm>
                <a:off x="10047271" y="3100508"/>
                <a:ext cx="11160" cy="168840"/>
              </p14:xfrm>
            </p:contentPart>
          </mc:Choice>
          <mc:Fallback xmlns="">
            <p:pic>
              <p:nvPicPr>
                <p:cNvPr id="22" name="Mürekkep 21">
                  <a:extLst>
                    <a:ext uri="{FF2B5EF4-FFF2-40B4-BE49-F238E27FC236}">
                      <a16:creationId xmlns:a16="http://schemas.microsoft.com/office/drawing/2014/main" id="{B5CA7A61-D8C7-4672-E32F-78D240085B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38271" y="3091508"/>
                  <a:ext cx="28800" cy="18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8164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658B6C-AD1F-307D-5D9F-5A7651CD9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7256" y="370560"/>
            <a:ext cx="2578723" cy="46727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tr-TR" dirty="0">
                <a:solidFill>
                  <a:srgbClr val="FF0066"/>
                </a:solidFill>
              </a:rPr>
              <a:t>183 ve 184. Satırlardaki sayıyı, Hesapladığımız sabiti dereceyi radyana çevirme fonksiyonuna bölerek bulduk.</a:t>
            </a:r>
          </a:p>
          <a:p>
            <a:pPr marL="0" indent="0">
              <a:buNone/>
            </a:pPr>
            <a:r>
              <a:rPr lang="tr-TR" dirty="0">
                <a:solidFill>
                  <a:srgbClr val="FF0066"/>
                </a:solidFill>
              </a:rPr>
              <a:t>Eksenlerin birbiri üzerindeki etkilerini bulmuş oluyoruz. </a:t>
            </a:r>
            <a:r>
              <a:rPr lang="tr-TR" dirty="0" err="1">
                <a:solidFill>
                  <a:srgbClr val="FF0066"/>
                </a:solidFill>
              </a:rPr>
              <a:t>Roll</a:t>
            </a:r>
            <a:r>
              <a:rPr lang="tr-TR" dirty="0">
                <a:solidFill>
                  <a:srgbClr val="FF0066"/>
                </a:solidFill>
              </a:rPr>
              <a:t> ekseni, </a:t>
            </a:r>
            <a:r>
              <a:rPr lang="tr-TR" dirty="0" err="1">
                <a:solidFill>
                  <a:srgbClr val="FF0066"/>
                </a:solidFill>
              </a:rPr>
              <a:t>pitch</a:t>
            </a:r>
            <a:r>
              <a:rPr lang="tr-TR" dirty="0">
                <a:solidFill>
                  <a:srgbClr val="FF0066"/>
                </a:solidFill>
              </a:rPr>
              <a:t> ekseni üzerinde artırıcı etki yapıyor, bulduğumuz değeri çıkararak asıl değeri buluyoruz. Üstteki satırda da tam tersi</a:t>
            </a:r>
          </a:p>
          <a:p>
            <a:pPr marL="0" indent="0">
              <a:buNone/>
            </a:pPr>
            <a:r>
              <a:rPr lang="tr-TR" dirty="0">
                <a:solidFill>
                  <a:srgbClr val="00B0F0"/>
                </a:solidFill>
              </a:rPr>
              <a:t>Radyan üzerinden işlem yaptığımız için en son dereceye dönüştürüyoruz.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7F87C9E-4AC1-4651-5D21-29F7F335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2125" cy="3705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Mürekkep 8">
                <a:extLst>
                  <a:ext uri="{FF2B5EF4-FFF2-40B4-BE49-F238E27FC236}">
                    <a16:creationId xmlns:a16="http://schemas.microsoft.com/office/drawing/2014/main" id="{B217EC16-27B4-A4CB-73FA-DC3C03AFB14D}"/>
                  </a:ext>
                </a:extLst>
              </p14:cNvPr>
              <p14:cNvContentPartPr/>
              <p14:nvPr/>
            </p14:nvContentPartPr>
            <p14:xfrm>
              <a:off x="3777979" y="1655749"/>
              <a:ext cx="898920" cy="247320"/>
            </p14:xfrm>
          </p:contentPart>
        </mc:Choice>
        <mc:Fallback xmlns="">
          <p:pic>
            <p:nvPicPr>
              <p:cNvPr id="9" name="Mürekkep 8">
                <a:extLst>
                  <a:ext uri="{FF2B5EF4-FFF2-40B4-BE49-F238E27FC236}">
                    <a16:creationId xmlns:a16="http://schemas.microsoft.com/office/drawing/2014/main" id="{B217EC16-27B4-A4CB-73FA-DC3C03AFB1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8975" y="1646749"/>
                <a:ext cx="916567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Mürekkep 10">
                <a:extLst>
                  <a:ext uri="{FF2B5EF4-FFF2-40B4-BE49-F238E27FC236}">
                    <a16:creationId xmlns:a16="http://schemas.microsoft.com/office/drawing/2014/main" id="{A773DF62-DF89-FEA6-D4BF-044B908D8496}"/>
                  </a:ext>
                </a:extLst>
              </p14:cNvPr>
              <p14:cNvContentPartPr/>
              <p14:nvPr/>
            </p14:nvContentPartPr>
            <p14:xfrm>
              <a:off x="1102099" y="3012949"/>
              <a:ext cx="1849320" cy="219600"/>
            </p14:xfrm>
          </p:contentPart>
        </mc:Choice>
        <mc:Fallback xmlns="">
          <p:pic>
            <p:nvPicPr>
              <p:cNvPr id="11" name="Mürekkep 10">
                <a:extLst>
                  <a:ext uri="{FF2B5EF4-FFF2-40B4-BE49-F238E27FC236}">
                    <a16:creationId xmlns:a16="http://schemas.microsoft.com/office/drawing/2014/main" id="{A773DF62-DF89-FEA6-D4BF-044B908D84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3099" y="3003949"/>
                <a:ext cx="18669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Mürekkep 15">
                <a:extLst>
                  <a:ext uri="{FF2B5EF4-FFF2-40B4-BE49-F238E27FC236}">
                    <a16:creationId xmlns:a16="http://schemas.microsoft.com/office/drawing/2014/main" id="{FE969345-1244-244E-F6BF-0027CB35C29B}"/>
                  </a:ext>
                </a:extLst>
              </p14:cNvPr>
              <p14:cNvContentPartPr/>
              <p14:nvPr/>
            </p14:nvContentPartPr>
            <p14:xfrm>
              <a:off x="5711899" y="2307349"/>
              <a:ext cx="904320" cy="29160"/>
            </p14:xfrm>
          </p:contentPart>
        </mc:Choice>
        <mc:Fallback xmlns="">
          <p:pic>
            <p:nvPicPr>
              <p:cNvPr id="16" name="Mürekkep 15">
                <a:extLst>
                  <a:ext uri="{FF2B5EF4-FFF2-40B4-BE49-F238E27FC236}">
                    <a16:creationId xmlns:a16="http://schemas.microsoft.com/office/drawing/2014/main" id="{FE969345-1244-244E-F6BF-0027CB35C2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7899" y="2199349"/>
                <a:ext cx="10119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Mürekkep 16">
                <a:extLst>
                  <a:ext uri="{FF2B5EF4-FFF2-40B4-BE49-F238E27FC236}">
                    <a16:creationId xmlns:a16="http://schemas.microsoft.com/office/drawing/2014/main" id="{A9D65A99-9CE4-3F7D-23D3-75D2E9A7AAD6}"/>
                  </a:ext>
                </a:extLst>
              </p14:cNvPr>
              <p14:cNvContentPartPr/>
              <p14:nvPr/>
            </p14:nvContentPartPr>
            <p14:xfrm>
              <a:off x="6126619" y="3305989"/>
              <a:ext cx="527400" cy="360"/>
            </p14:xfrm>
          </p:contentPart>
        </mc:Choice>
        <mc:Fallback xmlns="">
          <p:pic>
            <p:nvPicPr>
              <p:cNvPr id="17" name="Mürekkep 16">
                <a:extLst>
                  <a:ext uri="{FF2B5EF4-FFF2-40B4-BE49-F238E27FC236}">
                    <a16:creationId xmlns:a16="http://schemas.microsoft.com/office/drawing/2014/main" id="{A9D65A99-9CE4-3F7D-23D3-75D2E9A7AA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2582" y="3197989"/>
                <a:ext cx="635114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>
            <a:extLst>
              <a:ext uri="{FF2B5EF4-FFF2-40B4-BE49-F238E27FC236}">
                <a16:creationId xmlns:a16="http://schemas.microsoft.com/office/drawing/2014/main" id="{CF890273-3E31-FC73-B469-8F44AC1FB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319" y="100012"/>
            <a:ext cx="2857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0A8019A-083F-582E-26E2-2F542C24D8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762" y="4249751"/>
            <a:ext cx="8448675" cy="190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Mürekkep 4">
                <a:extLst>
                  <a:ext uri="{FF2B5EF4-FFF2-40B4-BE49-F238E27FC236}">
                    <a16:creationId xmlns:a16="http://schemas.microsoft.com/office/drawing/2014/main" id="{4776F8AE-A305-1929-AB41-1033C5AF6239}"/>
                  </a:ext>
                </a:extLst>
              </p14:cNvPr>
              <p14:cNvContentPartPr/>
              <p14:nvPr/>
            </p14:nvContentPartPr>
            <p14:xfrm>
              <a:off x="2215065" y="1950918"/>
              <a:ext cx="17280" cy="360"/>
            </p14:xfrm>
          </p:contentPart>
        </mc:Choice>
        <mc:Fallback xmlns="">
          <p:pic>
            <p:nvPicPr>
              <p:cNvPr id="5" name="Mürekkep 4">
                <a:extLst>
                  <a:ext uri="{FF2B5EF4-FFF2-40B4-BE49-F238E27FC236}">
                    <a16:creationId xmlns:a16="http://schemas.microsoft.com/office/drawing/2014/main" id="{4776F8AE-A305-1929-AB41-1033C5AF62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6065" y="1942278"/>
                <a:ext cx="34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Mürekkep 5">
                <a:extLst>
                  <a:ext uri="{FF2B5EF4-FFF2-40B4-BE49-F238E27FC236}">
                    <a16:creationId xmlns:a16="http://schemas.microsoft.com/office/drawing/2014/main" id="{410824A0-F834-099F-EA74-132B2840731D}"/>
                  </a:ext>
                </a:extLst>
              </p14:cNvPr>
              <p14:cNvContentPartPr/>
              <p14:nvPr/>
            </p14:nvContentPartPr>
            <p14:xfrm>
              <a:off x="2215065" y="1960278"/>
              <a:ext cx="44640" cy="360"/>
            </p14:xfrm>
          </p:contentPart>
        </mc:Choice>
        <mc:Fallback xmlns="">
          <p:pic>
            <p:nvPicPr>
              <p:cNvPr id="6" name="Mürekkep 5">
                <a:extLst>
                  <a:ext uri="{FF2B5EF4-FFF2-40B4-BE49-F238E27FC236}">
                    <a16:creationId xmlns:a16="http://schemas.microsoft.com/office/drawing/2014/main" id="{410824A0-F834-099F-EA74-132B2840731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06065" y="1951638"/>
                <a:ext cx="62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" name="Mürekkep 7">
                <a:extLst>
                  <a:ext uri="{FF2B5EF4-FFF2-40B4-BE49-F238E27FC236}">
                    <a16:creationId xmlns:a16="http://schemas.microsoft.com/office/drawing/2014/main" id="{68A14023-9160-1371-91F0-BF0AD49EBC83}"/>
                  </a:ext>
                </a:extLst>
              </p14:cNvPr>
              <p14:cNvContentPartPr/>
              <p14:nvPr/>
            </p14:nvContentPartPr>
            <p14:xfrm>
              <a:off x="1686945" y="3958998"/>
              <a:ext cx="360" cy="360"/>
            </p14:xfrm>
          </p:contentPart>
        </mc:Choice>
        <mc:Fallback xmlns="">
          <p:pic>
            <p:nvPicPr>
              <p:cNvPr id="8" name="Mürekkep 7">
                <a:extLst>
                  <a:ext uri="{FF2B5EF4-FFF2-40B4-BE49-F238E27FC236}">
                    <a16:creationId xmlns:a16="http://schemas.microsoft.com/office/drawing/2014/main" id="{68A14023-9160-1371-91F0-BF0AD49EBC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77945" y="395035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46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7F52ECD4-3B2E-A684-34F8-6044A2212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2" y="150043"/>
            <a:ext cx="8853468" cy="64550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Mürekkep 10">
                <a:extLst>
                  <a:ext uri="{FF2B5EF4-FFF2-40B4-BE49-F238E27FC236}">
                    <a16:creationId xmlns:a16="http://schemas.microsoft.com/office/drawing/2014/main" id="{DE9CE53A-38C9-33BB-755D-4D40D0D4EFCB}"/>
                  </a:ext>
                </a:extLst>
              </p14:cNvPr>
              <p14:cNvContentPartPr/>
              <p14:nvPr/>
            </p14:nvContentPartPr>
            <p14:xfrm>
              <a:off x="3705679" y="2032376"/>
              <a:ext cx="846360" cy="88560"/>
            </p14:xfrm>
          </p:contentPart>
        </mc:Choice>
        <mc:Fallback xmlns="">
          <p:pic>
            <p:nvPicPr>
              <p:cNvPr id="11" name="Mürekkep 10">
                <a:extLst>
                  <a:ext uri="{FF2B5EF4-FFF2-40B4-BE49-F238E27FC236}">
                    <a16:creationId xmlns:a16="http://schemas.microsoft.com/office/drawing/2014/main" id="{DE9CE53A-38C9-33BB-755D-4D40D0D4EF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2039" y="1924376"/>
                <a:ext cx="9540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Mürekkep 11">
                <a:extLst>
                  <a:ext uri="{FF2B5EF4-FFF2-40B4-BE49-F238E27FC236}">
                    <a16:creationId xmlns:a16="http://schemas.microsoft.com/office/drawing/2014/main" id="{88375954-9ED7-D8CB-B446-66A7870C9B56}"/>
                  </a:ext>
                </a:extLst>
              </p14:cNvPr>
              <p14:cNvContentPartPr/>
              <p14:nvPr/>
            </p14:nvContentPartPr>
            <p14:xfrm>
              <a:off x="4328479" y="2577056"/>
              <a:ext cx="213120" cy="10800"/>
            </p14:xfrm>
          </p:contentPart>
        </mc:Choice>
        <mc:Fallback xmlns="">
          <p:pic>
            <p:nvPicPr>
              <p:cNvPr id="12" name="Mürekkep 11">
                <a:extLst>
                  <a:ext uri="{FF2B5EF4-FFF2-40B4-BE49-F238E27FC236}">
                    <a16:creationId xmlns:a16="http://schemas.microsoft.com/office/drawing/2014/main" id="{88375954-9ED7-D8CB-B446-66A7870C9B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4479" y="2469416"/>
                <a:ext cx="320760" cy="226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Metin kutusu 1">
            <a:extLst>
              <a:ext uri="{FF2B5EF4-FFF2-40B4-BE49-F238E27FC236}">
                <a16:creationId xmlns:a16="http://schemas.microsoft.com/office/drawing/2014/main" id="{595F198D-74C3-142D-845A-4D0148593635}"/>
              </a:ext>
            </a:extLst>
          </p:cNvPr>
          <p:cNvSpPr txBox="1"/>
          <p:nvPr/>
        </p:nvSpPr>
        <p:spPr>
          <a:xfrm>
            <a:off x="9813303" y="556181"/>
            <a:ext cx="189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1:grizu 263 </a:t>
            </a:r>
            <a:r>
              <a:rPr lang="tr-TR" dirty="0" err="1"/>
              <a:t>cdr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4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3D4814-73D2-9C1A-F560-1C4E89C6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Yararlanılan diğer kaynaklar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736314-4058-BB4D-60D6-CD2E34083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https://www.youtube.com/watch?v=IE7GtyrnLFY&amp;t=1384s</a:t>
            </a:r>
            <a:endParaRPr lang="tr-TR" dirty="0"/>
          </a:p>
          <a:p>
            <a:r>
              <a:rPr lang="en-US" dirty="0">
                <a:hlinkClick r:id="rId3"/>
              </a:rPr>
              <a:t>https://www.youtube.com/watch?v=F-YFxmmwfjM&amp;list=PLmkV2uU8kdpIvFZhuZjFI4hEHXdvxzTDw&amp;index=7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25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7F07A3-9CD1-55F0-0BFB-C258ED9A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teşekkürler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D78255B-32AB-3E63-FA29-8D38DCAB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8326" y="2225039"/>
            <a:ext cx="3643674" cy="3216276"/>
          </a:xfrm>
        </p:spPr>
        <p:txBody>
          <a:bodyPr>
            <a:normAutofit/>
          </a:bodyPr>
          <a:lstStyle/>
          <a:p>
            <a:r>
              <a:rPr lang="tr-TR" sz="1800" dirty="0" err="1"/>
              <a:t>Block</a:t>
            </a:r>
            <a:r>
              <a:rPr lang="tr-TR" sz="1800" dirty="0"/>
              <a:t> </a:t>
            </a:r>
            <a:r>
              <a:rPr lang="tr-TR" sz="1800" dirty="0" err="1"/>
              <a:t>diagram</a:t>
            </a:r>
            <a:r>
              <a:rPr lang="tr-TR" sz="1800" dirty="0"/>
              <a:t>(2:mpu 6050datasheet)</a:t>
            </a:r>
            <a:endParaRPr lang="en-US" sz="18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6C90F07-5836-A5EE-D3E5-D8EFDB37F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6044"/>
          <a:stretch/>
        </p:blipFill>
        <p:spPr>
          <a:xfrm>
            <a:off x="166150" y="249162"/>
            <a:ext cx="8382176" cy="635967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395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D3FAA8-63AD-60F8-F4A3-F2680A1F6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304799"/>
            <a:ext cx="9905998" cy="1478281"/>
          </a:xfrm>
        </p:spPr>
        <p:txBody>
          <a:bodyPr/>
          <a:lstStyle/>
          <a:p>
            <a:r>
              <a:rPr lang="tr-TR" dirty="0"/>
              <a:t>3 eksen </a:t>
            </a:r>
            <a:r>
              <a:rPr lang="tr-TR" dirty="0" err="1"/>
              <a:t>gyroscope</a:t>
            </a:r>
            <a:r>
              <a:rPr lang="tr-TR" dirty="0"/>
              <a:t> 3 eksen </a:t>
            </a:r>
            <a:r>
              <a:rPr lang="tr-TR" dirty="0" err="1"/>
              <a:t>accelerator</a:t>
            </a:r>
            <a:r>
              <a:rPr lang="tr-TR" dirty="0"/>
              <a:t> verisi almak istiyoruz. Her bir eksen için 2 </a:t>
            </a:r>
            <a:r>
              <a:rPr lang="tr-TR" dirty="0" err="1"/>
              <a:t>register</a:t>
            </a:r>
            <a:r>
              <a:rPr lang="tr-TR" dirty="0"/>
              <a:t> (yüksek ve düşük değerli H/L)var her </a:t>
            </a:r>
            <a:r>
              <a:rPr lang="tr-TR" dirty="0" err="1"/>
              <a:t>register</a:t>
            </a:r>
            <a:r>
              <a:rPr lang="tr-TR" dirty="0"/>
              <a:t> 8 bit(1 byte) toplam 16 bit(3:</a:t>
            </a:r>
            <a:r>
              <a:rPr lang="en-US" dirty="0"/>
              <a:t>MPU-6000/MPU-6050 Register Map and Description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38A52C5-25BE-BC67-3334-3287AD05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661160"/>
            <a:ext cx="11073560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1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F651BB-0829-B918-B880-A304592A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304799"/>
            <a:ext cx="9905998" cy="929641"/>
          </a:xfrm>
        </p:spPr>
        <p:txBody>
          <a:bodyPr/>
          <a:lstStyle/>
          <a:p>
            <a:r>
              <a:rPr lang="tr-TR" dirty="0"/>
              <a:t>(4:Understanding </a:t>
            </a:r>
            <a:r>
              <a:rPr lang="tr-TR" dirty="0" err="1"/>
              <a:t>the</a:t>
            </a:r>
            <a:r>
              <a:rPr lang="tr-TR" dirty="0"/>
              <a:t> I2C </a:t>
            </a:r>
            <a:r>
              <a:rPr lang="tr-TR" dirty="0" err="1"/>
              <a:t>Bus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3D2FBFF-B3DF-2E96-4A60-E78EFFCA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561"/>
            <a:ext cx="12192000" cy="53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6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E776256-04DE-B4FA-1CCC-FF09B3D9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43" y="289560"/>
            <a:ext cx="11543113" cy="505968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Mürekkep 7">
                <a:extLst>
                  <a:ext uri="{FF2B5EF4-FFF2-40B4-BE49-F238E27FC236}">
                    <a16:creationId xmlns:a16="http://schemas.microsoft.com/office/drawing/2014/main" id="{FCC55A5A-81FD-7BEA-C1D1-CF50A724691D}"/>
                  </a:ext>
                </a:extLst>
              </p14:cNvPr>
              <p14:cNvContentPartPr/>
              <p14:nvPr/>
            </p14:nvContentPartPr>
            <p14:xfrm>
              <a:off x="4373160" y="3139320"/>
              <a:ext cx="562320" cy="93960"/>
            </p14:xfrm>
          </p:contentPart>
        </mc:Choice>
        <mc:Fallback xmlns="">
          <p:pic>
            <p:nvPicPr>
              <p:cNvPr id="8" name="Mürekkep 7">
                <a:extLst>
                  <a:ext uri="{FF2B5EF4-FFF2-40B4-BE49-F238E27FC236}">
                    <a16:creationId xmlns:a16="http://schemas.microsoft.com/office/drawing/2014/main" id="{FCC55A5A-81FD-7BEA-C1D1-CF50A72469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9520" y="3031320"/>
                <a:ext cx="6699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Mürekkep 8">
                <a:extLst>
                  <a:ext uri="{FF2B5EF4-FFF2-40B4-BE49-F238E27FC236}">
                    <a16:creationId xmlns:a16="http://schemas.microsoft.com/office/drawing/2014/main" id="{6CE8CC8B-B655-FFD9-F35C-BF7D47D2590A}"/>
                  </a:ext>
                </a:extLst>
              </p14:cNvPr>
              <p14:cNvContentPartPr/>
              <p14:nvPr/>
            </p14:nvContentPartPr>
            <p14:xfrm>
              <a:off x="6918360" y="4937160"/>
              <a:ext cx="912960" cy="77400"/>
            </p14:xfrm>
          </p:contentPart>
        </mc:Choice>
        <mc:Fallback xmlns="">
          <p:pic>
            <p:nvPicPr>
              <p:cNvPr id="9" name="Mürekkep 8">
                <a:extLst>
                  <a:ext uri="{FF2B5EF4-FFF2-40B4-BE49-F238E27FC236}">
                    <a16:creationId xmlns:a16="http://schemas.microsoft.com/office/drawing/2014/main" id="{6CE8CC8B-B655-FFD9-F35C-BF7D47D259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4720" y="4829160"/>
                <a:ext cx="10206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Mürekkep 9">
                <a:extLst>
                  <a:ext uri="{FF2B5EF4-FFF2-40B4-BE49-F238E27FC236}">
                    <a16:creationId xmlns:a16="http://schemas.microsoft.com/office/drawing/2014/main" id="{751A30A7-C866-DDEA-3843-FF3C6D1AD36E}"/>
                  </a:ext>
                </a:extLst>
              </p14:cNvPr>
              <p14:cNvContentPartPr/>
              <p14:nvPr/>
            </p14:nvContentPartPr>
            <p14:xfrm>
              <a:off x="2331240" y="4418400"/>
              <a:ext cx="3529440" cy="230400"/>
            </p14:xfrm>
          </p:contentPart>
        </mc:Choice>
        <mc:Fallback xmlns="">
          <p:pic>
            <p:nvPicPr>
              <p:cNvPr id="10" name="Mürekkep 9">
                <a:extLst>
                  <a:ext uri="{FF2B5EF4-FFF2-40B4-BE49-F238E27FC236}">
                    <a16:creationId xmlns:a16="http://schemas.microsoft.com/office/drawing/2014/main" id="{751A30A7-C866-DDEA-3843-FF3C6D1AD3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7600" y="4310760"/>
                <a:ext cx="3637080" cy="4460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Metin kutusu 11">
            <a:extLst>
              <a:ext uri="{FF2B5EF4-FFF2-40B4-BE49-F238E27FC236}">
                <a16:creationId xmlns:a16="http://schemas.microsoft.com/office/drawing/2014/main" id="{B34B803A-4BE4-CB03-F107-29E05D340422}"/>
              </a:ext>
            </a:extLst>
          </p:cNvPr>
          <p:cNvSpPr txBox="1"/>
          <p:nvPr/>
        </p:nvSpPr>
        <p:spPr>
          <a:xfrm>
            <a:off x="2194559" y="5679474"/>
            <a:ext cx="7288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3:</a:t>
            </a:r>
            <a:r>
              <a:rPr lang="en-US" dirty="0"/>
              <a:t>MPU-6000/MPU-6050 Register Map and</a:t>
            </a:r>
            <a:r>
              <a:rPr lang="tr-TR" dirty="0"/>
              <a:t> </a:t>
            </a:r>
            <a:r>
              <a:rPr lang="en-US" dirty="0"/>
              <a:t>Descriptions</a:t>
            </a:r>
          </a:p>
        </p:txBody>
      </p:sp>
    </p:spTree>
    <p:extLst>
      <p:ext uri="{BB962C8B-B14F-4D97-AF65-F5344CB8AC3E}">
        <p14:creationId xmlns:p14="http://schemas.microsoft.com/office/powerpoint/2010/main" val="2400202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DCA51DF-5DF1-6A3B-C406-956C14592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946" y="609600"/>
            <a:ext cx="8728773" cy="5978612"/>
          </a:xfrm>
        </p:spPr>
      </p:pic>
    </p:spTree>
    <p:extLst>
      <p:ext uri="{BB962C8B-B14F-4D97-AF65-F5344CB8AC3E}">
        <p14:creationId xmlns:p14="http://schemas.microsoft.com/office/powerpoint/2010/main" val="169344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>
            <a:extLst>
              <a:ext uri="{FF2B5EF4-FFF2-40B4-BE49-F238E27FC236}">
                <a16:creationId xmlns:a16="http://schemas.microsoft.com/office/drawing/2014/main" id="{5AC9C01A-3362-C53F-CA1F-5312A60F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77" cy="6858000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3734923-16B4-43DC-624E-67C77407F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6017" y="396240"/>
            <a:ext cx="4241965" cy="2753360"/>
          </a:xfr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EAC7E3E5-F16B-6EE8-B4F2-35B41FEF7366}"/>
              </a:ext>
            </a:extLst>
          </p:cNvPr>
          <p:cNvSpPr txBox="1"/>
          <p:nvPr/>
        </p:nvSpPr>
        <p:spPr>
          <a:xfrm>
            <a:off x="3169919" y="567174"/>
            <a:ext cx="355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5:stm32f103c6t </a:t>
            </a:r>
            <a:r>
              <a:rPr lang="tr-TR" dirty="0" err="1">
                <a:solidFill>
                  <a:schemeClr val="bg1"/>
                </a:solidFill>
              </a:rPr>
              <a:t>datasheet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Mürekkep 19">
                <a:extLst>
                  <a:ext uri="{FF2B5EF4-FFF2-40B4-BE49-F238E27FC236}">
                    <a16:creationId xmlns:a16="http://schemas.microsoft.com/office/drawing/2014/main" id="{613EBC0E-E439-0E88-E2BD-791D6C50351A}"/>
                  </a:ext>
                </a:extLst>
              </p14:cNvPr>
              <p14:cNvContentPartPr/>
              <p14:nvPr/>
            </p14:nvContentPartPr>
            <p14:xfrm>
              <a:off x="2580560" y="4012680"/>
              <a:ext cx="267120" cy="57960"/>
            </p14:xfrm>
          </p:contentPart>
        </mc:Choice>
        <mc:Fallback xmlns="">
          <p:pic>
            <p:nvPicPr>
              <p:cNvPr id="20" name="Mürekkep 19">
                <a:extLst>
                  <a:ext uri="{FF2B5EF4-FFF2-40B4-BE49-F238E27FC236}">
                    <a16:creationId xmlns:a16="http://schemas.microsoft.com/office/drawing/2014/main" id="{613EBC0E-E439-0E88-E2BD-791D6C5035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6560" y="3904680"/>
                <a:ext cx="3747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Mürekkep 20">
                <a:extLst>
                  <a:ext uri="{FF2B5EF4-FFF2-40B4-BE49-F238E27FC236}">
                    <a16:creationId xmlns:a16="http://schemas.microsoft.com/office/drawing/2014/main" id="{EDF30C7D-16D7-FD87-B5FD-41B1C9282F3C}"/>
                  </a:ext>
                </a:extLst>
              </p14:cNvPr>
              <p14:cNvContentPartPr/>
              <p14:nvPr/>
            </p14:nvContentPartPr>
            <p14:xfrm>
              <a:off x="2529440" y="6196440"/>
              <a:ext cx="375120" cy="72000"/>
            </p14:xfrm>
          </p:contentPart>
        </mc:Choice>
        <mc:Fallback xmlns="">
          <p:pic>
            <p:nvPicPr>
              <p:cNvPr id="21" name="Mürekkep 20">
                <a:extLst>
                  <a:ext uri="{FF2B5EF4-FFF2-40B4-BE49-F238E27FC236}">
                    <a16:creationId xmlns:a16="http://schemas.microsoft.com/office/drawing/2014/main" id="{EDF30C7D-16D7-FD87-B5FD-41B1C9282F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5800" y="6088800"/>
                <a:ext cx="4827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Mürekkep 21">
                <a:extLst>
                  <a:ext uri="{FF2B5EF4-FFF2-40B4-BE49-F238E27FC236}">
                    <a16:creationId xmlns:a16="http://schemas.microsoft.com/office/drawing/2014/main" id="{18F762FA-9F33-3F8A-AF09-E31C3C4D095C}"/>
                  </a:ext>
                </a:extLst>
              </p14:cNvPr>
              <p14:cNvContentPartPr/>
              <p14:nvPr/>
            </p14:nvContentPartPr>
            <p14:xfrm>
              <a:off x="639800" y="822720"/>
              <a:ext cx="161280" cy="51480"/>
            </p14:xfrm>
          </p:contentPart>
        </mc:Choice>
        <mc:Fallback xmlns="">
          <p:pic>
            <p:nvPicPr>
              <p:cNvPr id="22" name="Mürekkep 21">
                <a:extLst>
                  <a:ext uri="{FF2B5EF4-FFF2-40B4-BE49-F238E27FC236}">
                    <a16:creationId xmlns:a16="http://schemas.microsoft.com/office/drawing/2014/main" id="{18F762FA-9F33-3F8A-AF09-E31C3C4D09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160" y="714720"/>
                <a:ext cx="268920" cy="2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62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52C5DB0E-BF62-C796-1F30-B1395A6B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54" y="0"/>
            <a:ext cx="961053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Mürekkep 11">
                <a:extLst>
                  <a:ext uri="{FF2B5EF4-FFF2-40B4-BE49-F238E27FC236}">
                    <a16:creationId xmlns:a16="http://schemas.microsoft.com/office/drawing/2014/main" id="{40EA20C7-1069-3FE4-9595-A4EAD6434865}"/>
                  </a:ext>
                </a:extLst>
              </p14:cNvPr>
              <p14:cNvContentPartPr/>
              <p14:nvPr/>
            </p14:nvContentPartPr>
            <p14:xfrm>
              <a:off x="5120000" y="3068040"/>
              <a:ext cx="496800" cy="81720"/>
            </p14:xfrm>
          </p:contentPart>
        </mc:Choice>
        <mc:Fallback xmlns="">
          <p:pic>
            <p:nvPicPr>
              <p:cNvPr id="12" name="Mürekkep 11">
                <a:extLst>
                  <a:ext uri="{FF2B5EF4-FFF2-40B4-BE49-F238E27FC236}">
                    <a16:creationId xmlns:a16="http://schemas.microsoft.com/office/drawing/2014/main" id="{40EA20C7-1069-3FE4-9595-A4EAD64348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6360" y="2960040"/>
                <a:ext cx="6044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Mürekkep 12">
                <a:extLst>
                  <a:ext uri="{FF2B5EF4-FFF2-40B4-BE49-F238E27FC236}">
                    <a16:creationId xmlns:a16="http://schemas.microsoft.com/office/drawing/2014/main" id="{D1300946-000D-8F2B-9BA0-E72F75F42ED3}"/>
                  </a:ext>
                </a:extLst>
              </p14:cNvPr>
              <p14:cNvContentPartPr/>
              <p14:nvPr/>
            </p14:nvContentPartPr>
            <p14:xfrm>
              <a:off x="476720" y="4348200"/>
              <a:ext cx="255960" cy="82440"/>
            </p14:xfrm>
          </p:contentPart>
        </mc:Choice>
        <mc:Fallback xmlns="">
          <p:pic>
            <p:nvPicPr>
              <p:cNvPr id="13" name="Mürekkep 12">
                <a:extLst>
                  <a:ext uri="{FF2B5EF4-FFF2-40B4-BE49-F238E27FC236}">
                    <a16:creationId xmlns:a16="http://schemas.microsoft.com/office/drawing/2014/main" id="{D1300946-000D-8F2B-9BA0-E72F75F42E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080" y="4240200"/>
                <a:ext cx="3636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Mürekkep 13">
                <a:extLst>
                  <a:ext uri="{FF2B5EF4-FFF2-40B4-BE49-F238E27FC236}">
                    <a16:creationId xmlns:a16="http://schemas.microsoft.com/office/drawing/2014/main" id="{170096C6-21CC-32FC-7D67-BE6F171BB0C6}"/>
                  </a:ext>
                </a:extLst>
              </p14:cNvPr>
              <p14:cNvContentPartPr/>
              <p14:nvPr/>
            </p14:nvContentPartPr>
            <p14:xfrm>
              <a:off x="2193920" y="3911520"/>
              <a:ext cx="213120" cy="30960"/>
            </p14:xfrm>
          </p:contentPart>
        </mc:Choice>
        <mc:Fallback xmlns="">
          <p:pic>
            <p:nvPicPr>
              <p:cNvPr id="14" name="Mürekkep 13">
                <a:extLst>
                  <a:ext uri="{FF2B5EF4-FFF2-40B4-BE49-F238E27FC236}">
                    <a16:creationId xmlns:a16="http://schemas.microsoft.com/office/drawing/2014/main" id="{170096C6-21CC-32FC-7D67-BE6F171BB0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0280" y="3803520"/>
                <a:ext cx="3207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Mürekkep 14">
                <a:extLst>
                  <a:ext uri="{FF2B5EF4-FFF2-40B4-BE49-F238E27FC236}">
                    <a16:creationId xmlns:a16="http://schemas.microsoft.com/office/drawing/2014/main" id="{48C31B06-45E8-1902-ECCB-5CC6CFD516ED}"/>
                  </a:ext>
                </a:extLst>
              </p14:cNvPr>
              <p14:cNvContentPartPr/>
              <p14:nvPr/>
            </p14:nvContentPartPr>
            <p14:xfrm>
              <a:off x="4592240" y="4114560"/>
              <a:ext cx="200160" cy="20880"/>
            </p14:xfrm>
          </p:contentPart>
        </mc:Choice>
        <mc:Fallback xmlns="">
          <p:pic>
            <p:nvPicPr>
              <p:cNvPr id="15" name="Mürekkep 14">
                <a:extLst>
                  <a:ext uri="{FF2B5EF4-FFF2-40B4-BE49-F238E27FC236}">
                    <a16:creationId xmlns:a16="http://schemas.microsoft.com/office/drawing/2014/main" id="{48C31B06-45E8-1902-ECCB-5CC6CFD516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38240" y="4006560"/>
                <a:ext cx="3078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Mürekkep 15">
                <a:extLst>
                  <a:ext uri="{FF2B5EF4-FFF2-40B4-BE49-F238E27FC236}">
                    <a16:creationId xmlns:a16="http://schemas.microsoft.com/office/drawing/2014/main" id="{6FCEB6CA-113E-28B5-FE0F-ACF5BB745B25}"/>
                  </a:ext>
                </a:extLst>
              </p14:cNvPr>
              <p14:cNvContentPartPr/>
              <p14:nvPr/>
            </p14:nvContentPartPr>
            <p14:xfrm>
              <a:off x="7518320" y="2773200"/>
              <a:ext cx="354600" cy="360"/>
            </p14:xfrm>
          </p:contentPart>
        </mc:Choice>
        <mc:Fallback xmlns="">
          <p:pic>
            <p:nvPicPr>
              <p:cNvPr id="16" name="Mürekkep 15">
                <a:extLst>
                  <a:ext uri="{FF2B5EF4-FFF2-40B4-BE49-F238E27FC236}">
                    <a16:creationId xmlns:a16="http://schemas.microsoft.com/office/drawing/2014/main" id="{6FCEB6CA-113E-28B5-FE0F-ACF5BB745B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64320" y="2665560"/>
                <a:ext cx="462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Mürekkep 16">
                <a:extLst>
                  <a:ext uri="{FF2B5EF4-FFF2-40B4-BE49-F238E27FC236}">
                    <a16:creationId xmlns:a16="http://schemas.microsoft.com/office/drawing/2014/main" id="{CC9210D3-CA40-E1AC-868E-640D13D49D9C}"/>
                  </a:ext>
                </a:extLst>
              </p14:cNvPr>
              <p14:cNvContentPartPr/>
              <p14:nvPr/>
            </p14:nvContentPartPr>
            <p14:xfrm>
              <a:off x="7457120" y="2549640"/>
              <a:ext cx="547560" cy="61560"/>
            </p14:xfrm>
          </p:contentPart>
        </mc:Choice>
        <mc:Fallback xmlns="">
          <p:pic>
            <p:nvPicPr>
              <p:cNvPr id="17" name="Mürekkep 16">
                <a:extLst>
                  <a:ext uri="{FF2B5EF4-FFF2-40B4-BE49-F238E27FC236}">
                    <a16:creationId xmlns:a16="http://schemas.microsoft.com/office/drawing/2014/main" id="{CC9210D3-CA40-E1AC-868E-640D13D49D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03480" y="2441640"/>
                <a:ext cx="6552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Mürekkep 17">
                <a:extLst>
                  <a:ext uri="{FF2B5EF4-FFF2-40B4-BE49-F238E27FC236}">
                    <a16:creationId xmlns:a16="http://schemas.microsoft.com/office/drawing/2014/main" id="{81B31640-BB06-9D44-A1DC-EEBA4E02BABD}"/>
                  </a:ext>
                </a:extLst>
              </p14:cNvPr>
              <p14:cNvContentPartPr/>
              <p14:nvPr/>
            </p14:nvContentPartPr>
            <p14:xfrm>
              <a:off x="8920160" y="2741880"/>
              <a:ext cx="821880" cy="51840"/>
            </p14:xfrm>
          </p:contentPart>
        </mc:Choice>
        <mc:Fallback xmlns="">
          <p:pic>
            <p:nvPicPr>
              <p:cNvPr id="18" name="Mürekkep 17">
                <a:extLst>
                  <a:ext uri="{FF2B5EF4-FFF2-40B4-BE49-F238E27FC236}">
                    <a16:creationId xmlns:a16="http://schemas.microsoft.com/office/drawing/2014/main" id="{81B31640-BB06-9D44-A1DC-EEBA4E02BA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66520" y="2634240"/>
                <a:ext cx="9295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Mürekkep 18">
                <a:extLst>
                  <a:ext uri="{FF2B5EF4-FFF2-40B4-BE49-F238E27FC236}">
                    <a16:creationId xmlns:a16="http://schemas.microsoft.com/office/drawing/2014/main" id="{DCEE9F41-EE51-973A-58E5-1C7BA3CFCC37}"/>
                  </a:ext>
                </a:extLst>
              </p14:cNvPr>
              <p14:cNvContentPartPr/>
              <p14:nvPr/>
            </p14:nvContentPartPr>
            <p14:xfrm>
              <a:off x="9174320" y="2844480"/>
              <a:ext cx="639000" cy="21960"/>
            </p14:xfrm>
          </p:contentPart>
        </mc:Choice>
        <mc:Fallback xmlns="">
          <p:pic>
            <p:nvPicPr>
              <p:cNvPr id="19" name="Mürekkep 18">
                <a:extLst>
                  <a:ext uri="{FF2B5EF4-FFF2-40B4-BE49-F238E27FC236}">
                    <a16:creationId xmlns:a16="http://schemas.microsoft.com/office/drawing/2014/main" id="{DCEE9F41-EE51-973A-58E5-1C7BA3CFCC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20320" y="2736480"/>
                <a:ext cx="746640" cy="2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6590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Gri Tonlamalı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ğ Göz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ğ Göz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Ağ Gözü</Template>
  <TotalTime>468</TotalTime>
  <Words>278</Words>
  <Application>Microsoft Office PowerPoint</Application>
  <PresentationFormat>Geniş ekran</PresentationFormat>
  <Paragraphs>24</Paragraphs>
  <Slides>21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Ağ Gözü</vt:lpstr>
      <vt:lpstr>I2C ile MPU 6050 sensör verilerini mikrodenetleyiciye gönderme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Yararlanılan diğer kaynaklar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İREM DUMAN</dc:creator>
  <cp:lastModifiedBy>İREM DUMAN</cp:lastModifiedBy>
  <cp:revision>14</cp:revision>
  <dcterms:created xsi:type="dcterms:W3CDTF">2023-05-28T18:46:15Z</dcterms:created>
  <dcterms:modified xsi:type="dcterms:W3CDTF">2023-05-30T08:20:58Z</dcterms:modified>
</cp:coreProperties>
</file>